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9226C-AD21-F28A-C926-8AA4B0541F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993066-4DF2-C1F5-9C94-A2CBF9C6F7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7FF4F7-1B9C-1FB7-FF0A-2DBD5DE03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24DB7-E506-4D8F-9F22-85A6D440168E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BFA064-FDC5-C1A3-AEE6-48F5EB033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FD463-D5DA-8C26-83E6-3652FA2DE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44B-A0AC-48A2-9FD5-32524386C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200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F2A6-7DFE-2F91-3838-4C4345A75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D8330E-2862-B258-4DBF-96FED0BCB2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880C5-21D0-6904-631A-6AF53AD80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24DB7-E506-4D8F-9F22-85A6D440168E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F60C95-F5D9-7768-E790-D9BABDC2F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213A21-69F4-7800-6F3F-24E03943A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44B-A0AC-48A2-9FD5-32524386C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660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8C1DA3-99EB-3619-74AA-400341202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29CB9C-4FA9-6D53-5BB2-5EA89DF2C4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0CCE1B-B2A6-A13E-CE70-7DD0E7E02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24DB7-E506-4D8F-9F22-85A6D440168E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9F4BCD-873A-B9E6-FC60-D98983564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0ACC51-305D-DE6D-0F93-E3FF347D1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44B-A0AC-48A2-9FD5-32524386C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853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11979-C484-F6A5-307E-EFE8D958D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CF5D09-249C-5531-A83C-243457508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E9C24B-023E-6762-278D-543552926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24DB7-E506-4D8F-9F22-85A6D440168E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ACE452-DDE3-FF03-1243-062A4E9AF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5B4941-6280-A350-8254-FCE504149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44B-A0AC-48A2-9FD5-32524386C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872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11A15-84E6-EA15-BE0C-F2D5BB48D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67C26A-292B-9499-9488-CFAE882D11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0FDA7A-A28D-5E91-0041-99A0AB571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24DB7-E506-4D8F-9F22-85A6D440168E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350C82-14D3-8252-592F-C31F990B8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70FF2-6BEA-2796-0A9C-7CFD2657A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44B-A0AC-48A2-9FD5-32524386C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014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F0377-1412-EB59-DAE6-4E841C516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A10D86-E9D8-1CA2-88F8-25CEFF158C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EE26A2-808C-E261-6F41-16F827B27B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8FE815-694E-F062-BC69-8A245ADA0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24DB7-E506-4D8F-9F22-85A6D440168E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E39EFA-6955-24C1-22C8-4E9AF4261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08778-9AF8-CD8A-7E2B-B57932B5A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44B-A0AC-48A2-9FD5-32524386C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398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A5C01-F83E-3ACC-A3F5-662660BC4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87C175-BC10-3A7E-53D5-971EDC7901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52FB8B-62D0-41FD-97B2-DD7B6437A9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E44055-A506-0681-B99E-573E1161EB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D0975C-F5B4-EE71-2863-547E3C4354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9640C0A-1B34-EB93-A784-8CF0638CD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24DB7-E506-4D8F-9F22-85A6D440168E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3EEADC-FCDE-72E4-5981-FBC8D39F7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501DD2-0276-3AF4-18CC-BCB1D1157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44B-A0AC-48A2-9FD5-32524386C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290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07F6C-AB75-9F11-EE02-7EFCDFE67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80B5FE-0052-3B87-7B2C-400CA2B95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24DB7-E506-4D8F-9F22-85A6D440168E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E946BC-00CD-184A-F595-1508FF402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2A593B-C663-8581-5878-BFCDDF6E8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44B-A0AC-48A2-9FD5-32524386C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477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D0F236-F79A-0F0F-042B-8D8E8F045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24DB7-E506-4D8F-9F22-85A6D440168E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9C6674-6ED1-7756-743D-E38166E66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BFECC9-6B80-3DCB-91CD-BF8EECE26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44B-A0AC-48A2-9FD5-32524386C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051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077CD-5FB4-967B-8428-55C6660F2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CF7522-9092-7A5B-3DAD-5AB5C19A11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2BD6BF-2746-1CA5-8DEC-BCB4E6C45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5E0906-2420-F94B-57C0-967ADF24A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24DB7-E506-4D8F-9F22-85A6D440168E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6C505-4F4E-E571-1328-E2E0BAB51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2A5674-4A4F-66DB-DCF5-29280C2EE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44B-A0AC-48A2-9FD5-32524386C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372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BCA36-EE01-27A4-B3F5-CDF41AB90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B01214-58A6-32C5-0487-2EC04F8880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FF894F-E244-9710-5DE5-AC39BB9CD9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DD99E8-269A-1387-0B54-87F2F6E8A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24DB7-E506-4D8F-9F22-85A6D440168E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CFC9B1-E14C-629B-527B-B18A941EA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94014D-A7B9-96D1-D838-5E8BDBF3A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44B-A0AC-48A2-9FD5-32524386C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290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F8EC5B-1F2A-0AFF-A44A-C10CD893F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B813FF-E7B7-27B0-EBD8-FBBB8BE04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7C3047-35E1-672F-EF47-42E0E90EA4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C24DB7-E506-4D8F-9F22-85A6D440168E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468F41-8AF8-1250-303F-16D6B86DA3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BDB7EC-5574-17C8-0B8F-51CC7398DE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3C44B-A0AC-48A2-9FD5-32524386C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123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jeebstore.com/product-category/powerpoint-template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phic 4">
            <a:extLst>
              <a:ext uri="{FF2B5EF4-FFF2-40B4-BE49-F238E27FC236}">
                <a16:creationId xmlns:a16="http://schemas.microsoft.com/office/drawing/2014/main" id="{F651DE5B-FB38-0D2E-AA4B-D257E068668A}"/>
              </a:ext>
            </a:extLst>
          </p:cNvPr>
          <p:cNvGrpSpPr/>
          <p:nvPr/>
        </p:nvGrpSpPr>
        <p:grpSpPr>
          <a:xfrm>
            <a:off x="5033060" y="528665"/>
            <a:ext cx="2464352" cy="1674954"/>
            <a:chOff x="5212305" y="1947881"/>
            <a:chExt cx="1729310" cy="1175365"/>
          </a:xfrm>
        </p:grpSpPr>
        <p:grpSp>
          <p:nvGrpSpPr>
            <p:cNvPr id="8" name="Graphic 4">
              <a:extLst>
                <a:ext uri="{FF2B5EF4-FFF2-40B4-BE49-F238E27FC236}">
                  <a16:creationId xmlns:a16="http://schemas.microsoft.com/office/drawing/2014/main" id="{5706B249-A5B3-B049-83E1-07E38D0F9FFF}"/>
                </a:ext>
              </a:extLst>
            </p:cNvPr>
            <p:cNvGrpSpPr/>
            <p:nvPr/>
          </p:nvGrpSpPr>
          <p:grpSpPr>
            <a:xfrm>
              <a:off x="5212305" y="1947881"/>
              <a:ext cx="1729310" cy="1175365"/>
              <a:chOff x="5212305" y="1947881"/>
              <a:chExt cx="1729310" cy="1175365"/>
            </a:xfrm>
          </p:grpSpPr>
          <p:grpSp>
            <p:nvGrpSpPr>
              <p:cNvPr id="9" name="Graphic 4">
                <a:extLst>
                  <a:ext uri="{FF2B5EF4-FFF2-40B4-BE49-F238E27FC236}">
                    <a16:creationId xmlns:a16="http://schemas.microsoft.com/office/drawing/2014/main" id="{8B286BFF-D79D-8FC1-4F79-638BD359E402}"/>
                  </a:ext>
                </a:extLst>
              </p:cNvPr>
              <p:cNvGrpSpPr/>
              <p:nvPr/>
            </p:nvGrpSpPr>
            <p:grpSpPr>
              <a:xfrm>
                <a:off x="5212305" y="2711376"/>
                <a:ext cx="479536" cy="349090"/>
                <a:chOff x="5212305" y="2711376"/>
                <a:chExt cx="479536" cy="349090"/>
              </a:xfrm>
              <a:solidFill>
                <a:srgbClr val="413030"/>
              </a:solidFill>
            </p:grpSpPr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697EC149-7B0D-13C7-FB34-2526708DABA2}"/>
                    </a:ext>
                  </a:extLst>
                </p:cNvPr>
                <p:cNvSpPr/>
                <p:nvPr/>
              </p:nvSpPr>
              <p:spPr>
                <a:xfrm>
                  <a:off x="5536760" y="2711376"/>
                  <a:ext cx="155081" cy="117161"/>
                </a:xfrm>
                <a:custGeom>
                  <a:avLst/>
                  <a:gdLst>
                    <a:gd name="connsiteX0" fmla="*/ 32507 w 155081"/>
                    <a:gd name="connsiteY0" fmla="*/ 115643 h 117161"/>
                    <a:gd name="connsiteX1" fmla="*/ 150617 w 155081"/>
                    <a:gd name="connsiteY1" fmla="*/ 41348 h 117161"/>
                    <a:gd name="connsiteX2" fmla="*/ 153474 w 155081"/>
                    <a:gd name="connsiteY2" fmla="*/ 27060 h 117161"/>
                    <a:gd name="connsiteX3" fmla="*/ 140139 w 155081"/>
                    <a:gd name="connsiteY3" fmla="*/ 5153 h 117161"/>
                    <a:gd name="connsiteX4" fmla="*/ 125852 w 155081"/>
                    <a:gd name="connsiteY4" fmla="*/ 1343 h 117161"/>
                    <a:gd name="connsiteX5" fmla="*/ 4884 w 155081"/>
                    <a:gd name="connsiteY5" fmla="*/ 74685 h 117161"/>
                    <a:gd name="connsiteX6" fmla="*/ 2027 w 155081"/>
                    <a:gd name="connsiteY6" fmla="*/ 88973 h 117161"/>
                    <a:gd name="connsiteX7" fmla="*/ 18219 w 155081"/>
                    <a:gd name="connsiteY7" fmla="*/ 110880 h 117161"/>
                    <a:gd name="connsiteX8" fmla="*/ 32507 w 155081"/>
                    <a:gd name="connsiteY8" fmla="*/ 115643 h 117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5081" h="117161">
                      <a:moveTo>
                        <a:pt x="32507" y="115643"/>
                      </a:moveTo>
                      <a:lnTo>
                        <a:pt x="150617" y="41348"/>
                      </a:lnTo>
                      <a:cubicBezTo>
                        <a:pt x="155379" y="38490"/>
                        <a:pt x="156332" y="31823"/>
                        <a:pt x="153474" y="27060"/>
                      </a:cubicBezTo>
                      <a:lnTo>
                        <a:pt x="140139" y="5153"/>
                      </a:lnTo>
                      <a:cubicBezTo>
                        <a:pt x="137282" y="390"/>
                        <a:pt x="130614" y="-1515"/>
                        <a:pt x="125852" y="1343"/>
                      </a:cubicBezTo>
                      <a:lnTo>
                        <a:pt x="4884" y="74685"/>
                      </a:lnTo>
                      <a:cubicBezTo>
                        <a:pt x="122" y="77543"/>
                        <a:pt x="-1783" y="84210"/>
                        <a:pt x="2027" y="88973"/>
                      </a:cubicBezTo>
                      <a:lnTo>
                        <a:pt x="18219" y="110880"/>
                      </a:lnTo>
                      <a:cubicBezTo>
                        <a:pt x="22029" y="117548"/>
                        <a:pt x="27744" y="118500"/>
                        <a:pt x="32507" y="115643"/>
                      </a:cubicBezTo>
                      <a:close/>
                    </a:path>
                  </a:pathLst>
                </a:custGeom>
                <a:solidFill>
                  <a:srgbClr val="4130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7410AE08-3382-6979-5763-BB6016B6E619}"/>
                    </a:ext>
                  </a:extLst>
                </p:cNvPr>
                <p:cNvSpPr/>
                <p:nvPr/>
              </p:nvSpPr>
              <p:spPr>
                <a:xfrm rot="-3301267">
                  <a:off x="5437827" y="2873135"/>
                  <a:ext cx="171457" cy="13335"/>
                </a:xfrm>
                <a:custGeom>
                  <a:avLst/>
                  <a:gdLst>
                    <a:gd name="connsiteX0" fmla="*/ 0 w 171457"/>
                    <a:gd name="connsiteY0" fmla="*/ 0 h 13335"/>
                    <a:gd name="connsiteX1" fmla="*/ 171458 w 171457"/>
                    <a:gd name="connsiteY1" fmla="*/ 0 h 13335"/>
                    <a:gd name="connsiteX2" fmla="*/ 171458 w 171457"/>
                    <a:gd name="connsiteY2" fmla="*/ 13336 h 13335"/>
                    <a:gd name="connsiteX3" fmla="*/ 0 w 171457"/>
                    <a:gd name="connsiteY3" fmla="*/ 13336 h 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1457" h="13335">
                      <a:moveTo>
                        <a:pt x="0" y="0"/>
                      </a:moveTo>
                      <a:lnTo>
                        <a:pt x="171458" y="0"/>
                      </a:lnTo>
                      <a:lnTo>
                        <a:pt x="171458" y="13336"/>
                      </a:lnTo>
                      <a:lnTo>
                        <a:pt x="0" y="13336"/>
                      </a:lnTo>
                      <a:close/>
                    </a:path>
                  </a:pathLst>
                </a:custGeom>
                <a:solidFill>
                  <a:srgbClr val="4130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753EBB84-DD4C-99CA-15AF-A3904D46F41E}"/>
                    </a:ext>
                  </a:extLst>
                </p:cNvPr>
                <p:cNvSpPr/>
                <p:nvPr/>
              </p:nvSpPr>
              <p:spPr>
                <a:xfrm rot="-809490">
                  <a:off x="5386284" y="2804267"/>
                  <a:ext cx="170496" cy="13334"/>
                </a:xfrm>
                <a:custGeom>
                  <a:avLst/>
                  <a:gdLst>
                    <a:gd name="connsiteX0" fmla="*/ 0 w 170496"/>
                    <a:gd name="connsiteY0" fmla="*/ 0 h 13334"/>
                    <a:gd name="connsiteX1" fmla="*/ 170497 w 170496"/>
                    <a:gd name="connsiteY1" fmla="*/ 0 h 13334"/>
                    <a:gd name="connsiteX2" fmla="*/ 170497 w 170496"/>
                    <a:gd name="connsiteY2" fmla="*/ 13335 h 13334"/>
                    <a:gd name="connsiteX3" fmla="*/ 0 w 170496"/>
                    <a:gd name="connsiteY3" fmla="*/ 13335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0496" h="13334">
                      <a:moveTo>
                        <a:pt x="0" y="0"/>
                      </a:moveTo>
                      <a:lnTo>
                        <a:pt x="170497" y="0"/>
                      </a:lnTo>
                      <a:lnTo>
                        <a:pt x="170497" y="13335"/>
                      </a:lnTo>
                      <a:lnTo>
                        <a:pt x="0" y="13335"/>
                      </a:lnTo>
                      <a:close/>
                    </a:path>
                  </a:pathLst>
                </a:custGeom>
                <a:solidFill>
                  <a:srgbClr val="4130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3B1D4E35-3178-313B-DD78-93ACF9670C82}"/>
                    </a:ext>
                  </a:extLst>
                </p:cNvPr>
                <p:cNvSpPr/>
                <p:nvPr/>
              </p:nvSpPr>
              <p:spPr>
                <a:xfrm>
                  <a:off x="5212305" y="2823162"/>
                  <a:ext cx="273698" cy="237304"/>
                </a:xfrm>
                <a:custGeom>
                  <a:avLst/>
                  <a:gdLst>
                    <a:gd name="connsiteX0" fmla="*/ 273141 w 273698"/>
                    <a:gd name="connsiteY0" fmla="*/ 82915 h 237304"/>
                    <a:gd name="connsiteX1" fmla="*/ 262664 w 273698"/>
                    <a:gd name="connsiteY1" fmla="*/ 141017 h 237304"/>
                    <a:gd name="connsiteX2" fmla="*/ 188369 w 273698"/>
                    <a:gd name="connsiteY2" fmla="*/ 216265 h 237304"/>
                    <a:gd name="connsiteX3" fmla="*/ 84546 w 273698"/>
                    <a:gd name="connsiteY3" fmla="*/ 235315 h 237304"/>
                    <a:gd name="connsiteX4" fmla="*/ 10251 w 273698"/>
                    <a:gd name="connsiteY4" fmla="*/ 185785 h 237304"/>
                    <a:gd name="connsiteX5" fmla="*/ 11204 w 273698"/>
                    <a:gd name="connsiteY5" fmla="*/ 96250 h 237304"/>
                    <a:gd name="connsiteX6" fmla="*/ 85499 w 273698"/>
                    <a:gd name="connsiteY6" fmla="*/ 21002 h 237304"/>
                    <a:gd name="connsiteX7" fmla="*/ 263616 w 273698"/>
                    <a:gd name="connsiteY7" fmla="*/ 51482 h 237304"/>
                    <a:gd name="connsiteX8" fmla="*/ 273141 w 273698"/>
                    <a:gd name="connsiteY8" fmla="*/ 82915 h 237304"/>
                    <a:gd name="connsiteX9" fmla="*/ 14061 w 273698"/>
                    <a:gd name="connsiteY9" fmla="*/ 153400 h 237304"/>
                    <a:gd name="connsiteX10" fmla="*/ 22634 w 273698"/>
                    <a:gd name="connsiteY10" fmla="*/ 180070 h 237304"/>
                    <a:gd name="connsiteX11" fmla="*/ 87404 w 273698"/>
                    <a:gd name="connsiteY11" fmla="*/ 222932 h 237304"/>
                    <a:gd name="connsiteX12" fmla="*/ 182654 w 273698"/>
                    <a:gd name="connsiteY12" fmla="*/ 204835 h 237304"/>
                    <a:gd name="connsiteX13" fmla="*/ 251234 w 273698"/>
                    <a:gd name="connsiteY13" fmla="*/ 136255 h 237304"/>
                    <a:gd name="connsiteX14" fmla="*/ 252186 w 273698"/>
                    <a:gd name="connsiteY14" fmla="*/ 59102 h 237304"/>
                    <a:gd name="connsiteX15" fmla="*/ 92166 w 273698"/>
                    <a:gd name="connsiteY15" fmla="*/ 34337 h 237304"/>
                    <a:gd name="connsiteX16" fmla="*/ 23586 w 273698"/>
                    <a:gd name="connsiteY16" fmla="*/ 102917 h 237304"/>
                    <a:gd name="connsiteX17" fmla="*/ 14061 w 273698"/>
                    <a:gd name="connsiteY17" fmla="*/ 153400 h 237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73698" h="237304">
                      <a:moveTo>
                        <a:pt x="273141" y="82915"/>
                      </a:moveTo>
                      <a:cubicBezTo>
                        <a:pt x="275046" y="101965"/>
                        <a:pt x="272189" y="121967"/>
                        <a:pt x="262664" y="141017"/>
                      </a:cubicBezTo>
                      <a:cubicBezTo>
                        <a:pt x="248376" y="171497"/>
                        <a:pt x="221706" y="198167"/>
                        <a:pt x="188369" y="216265"/>
                      </a:cubicBezTo>
                      <a:cubicBezTo>
                        <a:pt x="155031" y="234362"/>
                        <a:pt x="117884" y="241030"/>
                        <a:pt x="84546" y="235315"/>
                      </a:cubicBezTo>
                      <a:cubicBezTo>
                        <a:pt x="50256" y="229600"/>
                        <a:pt x="23586" y="212455"/>
                        <a:pt x="10251" y="185785"/>
                      </a:cubicBezTo>
                      <a:cubicBezTo>
                        <a:pt x="-4036" y="159115"/>
                        <a:pt x="-3084" y="127682"/>
                        <a:pt x="11204" y="96250"/>
                      </a:cubicBezTo>
                      <a:cubicBezTo>
                        <a:pt x="25491" y="65770"/>
                        <a:pt x="52161" y="39100"/>
                        <a:pt x="85499" y="21002"/>
                      </a:cubicBezTo>
                      <a:cubicBezTo>
                        <a:pt x="155031" y="-16145"/>
                        <a:pt x="235041" y="-2810"/>
                        <a:pt x="263616" y="51482"/>
                      </a:cubicBezTo>
                      <a:cubicBezTo>
                        <a:pt x="269331" y="61960"/>
                        <a:pt x="272189" y="72437"/>
                        <a:pt x="273141" y="82915"/>
                      </a:cubicBezTo>
                      <a:close/>
                      <a:moveTo>
                        <a:pt x="14061" y="153400"/>
                      </a:moveTo>
                      <a:cubicBezTo>
                        <a:pt x="15014" y="162925"/>
                        <a:pt x="17871" y="171497"/>
                        <a:pt x="22634" y="180070"/>
                      </a:cubicBezTo>
                      <a:cubicBezTo>
                        <a:pt x="35016" y="202930"/>
                        <a:pt x="57876" y="218170"/>
                        <a:pt x="87404" y="222932"/>
                      </a:cubicBezTo>
                      <a:cubicBezTo>
                        <a:pt x="117884" y="227695"/>
                        <a:pt x="152174" y="221980"/>
                        <a:pt x="182654" y="204835"/>
                      </a:cubicBezTo>
                      <a:cubicBezTo>
                        <a:pt x="213134" y="188642"/>
                        <a:pt x="237899" y="163877"/>
                        <a:pt x="251234" y="136255"/>
                      </a:cubicBezTo>
                      <a:cubicBezTo>
                        <a:pt x="263616" y="108632"/>
                        <a:pt x="264569" y="81010"/>
                        <a:pt x="252186" y="59102"/>
                      </a:cubicBezTo>
                      <a:cubicBezTo>
                        <a:pt x="227421" y="11477"/>
                        <a:pt x="155031" y="1000"/>
                        <a:pt x="92166" y="34337"/>
                      </a:cubicBezTo>
                      <a:cubicBezTo>
                        <a:pt x="61686" y="50530"/>
                        <a:pt x="36921" y="75295"/>
                        <a:pt x="23586" y="102917"/>
                      </a:cubicBezTo>
                      <a:cubicBezTo>
                        <a:pt x="15014" y="120062"/>
                        <a:pt x="12156" y="137207"/>
                        <a:pt x="14061" y="153400"/>
                      </a:cubicBezTo>
                      <a:close/>
                    </a:path>
                  </a:pathLst>
                </a:custGeom>
                <a:solidFill>
                  <a:srgbClr val="4130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EC1DD1F-F0DE-F015-096D-3B541BFF3D2C}"/>
                    </a:ext>
                  </a:extLst>
                </p:cNvPr>
                <p:cNvSpPr/>
                <p:nvPr/>
              </p:nvSpPr>
              <p:spPr>
                <a:xfrm rot="-1835009">
                  <a:off x="5210114" y="2933455"/>
                  <a:ext cx="272418" cy="6667"/>
                </a:xfrm>
                <a:custGeom>
                  <a:avLst/>
                  <a:gdLst>
                    <a:gd name="connsiteX0" fmla="*/ 0 w 272418"/>
                    <a:gd name="connsiteY0" fmla="*/ 0 h 6667"/>
                    <a:gd name="connsiteX1" fmla="*/ 272419 w 272418"/>
                    <a:gd name="connsiteY1" fmla="*/ 0 h 6667"/>
                    <a:gd name="connsiteX2" fmla="*/ 272419 w 272418"/>
                    <a:gd name="connsiteY2" fmla="*/ 6668 h 6667"/>
                    <a:gd name="connsiteX3" fmla="*/ 0 w 272418"/>
                    <a:gd name="connsiteY3" fmla="*/ 6668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2418" h="6667">
                      <a:moveTo>
                        <a:pt x="0" y="0"/>
                      </a:moveTo>
                      <a:lnTo>
                        <a:pt x="272419" y="0"/>
                      </a:lnTo>
                      <a:lnTo>
                        <a:pt x="272419" y="6668"/>
                      </a:lnTo>
                      <a:lnTo>
                        <a:pt x="0" y="6668"/>
                      </a:lnTo>
                      <a:close/>
                    </a:path>
                  </a:pathLst>
                </a:custGeom>
                <a:solidFill>
                  <a:srgbClr val="4130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4AF4F961-EE44-95CE-7A29-1204F780B2A2}"/>
                    </a:ext>
                  </a:extLst>
                </p:cNvPr>
                <p:cNvSpPr/>
                <p:nvPr/>
              </p:nvSpPr>
              <p:spPr>
                <a:xfrm rot="-1878049">
                  <a:off x="5237686" y="2963297"/>
                  <a:ext cx="259064" cy="6667"/>
                </a:xfrm>
                <a:custGeom>
                  <a:avLst/>
                  <a:gdLst>
                    <a:gd name="connsiteX0" fmla="*/ 0 w 259064"/>
                    <a:gd name="connsiteY0" fmla="*/ 0 h 6667"/>
                    <a:gd name="connsiteX1" fmla="*/ 259064 w 259064"/>
                    <a:gd name="connsiteY1" fmla="*/ 0 h 6667"/>
                    <a:gd name="connsiteX2" fmla="*/ 259064 w 259064"/>
                    <a:gd name="connsiteY2" fmla="*/ 6667 h 6667"/>
                    <a:gd name="connsiteX3" fmla="*/ 0 w 259064"/>
                    <a:gd name="connsiteY3" fmla="*/ 6667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9064" h="6667">
                      <a:moveTo>
                        <a:pt x="0" y="0"/>
                      </a:moveTo>
                      <a:lnTo>
                        <a:pt x="259064" y="0"/>
                      </a:lnTo>
                      <a:lnTo>
                        <a:pt x="259064" y="6667"/>
                      </a:lnTo>
                      <a:lnTo>
                        <a:pt x="0" y="6667"/>
                      </a:lnTo>
                      <a:close/>
                    </a:path>
                  </a:pathLst>
                </a:custGeom>
                <a:solidFill>
                  <a:srgbClr val="413030"/>
                </a:solidFill>
                <a:ln w="952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599B4B59-37FE-A22A-644D-70EC770662A0}"/>
                    </a:ext>
                  </a:extLst>
                </p:cNvPr>
                <p:cNvSpPr/>
                <p:nvPr/>
              </p:nvSpPr>
              <p:spPr>
                <a:xfrm rot="-1878049">
                  <a:off x="5277637" y="2994658"/>
                  <a:ext cx="217156" cy="6667"/>
                </a:xfrm>
                <a:custGeom>
                  <a:avLst/>
                  <a:gdLst>
                    <a:gd name="connsiteX0" fmla="*/ 0 w 217156"/>
                    <a:gd name="connsiteY0" fmla="*/ 0 h 6667"/>
                    <a:gd name="connsiteX1" fmla="*/ 217157 w 217156"/>
                    <a:gd name="connsiteY1" fmla="*/ 0 h 6667"/>
                    <a:gd name="connsiteX2" fmla="*/ 217157 w 217156"/>
                    <a:gd name="connsiteY2" fmla="*/ 6667 h 6667"/>
                    <a:gd name="connsiteX3" fmla="*/ 0 w 217156"/>
                    <a:gd name="connsiteY3" fmla="*/ 6667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7156" h="6667">
                      <a:moveTo>
                        <a:pt x="0" y="0"/>
                      </a:moveTo>
                      <a:lnTo>
                        <a:pt x="217157" y="0"/>
                      </a:lnTo>
                      <a:lnTo>
                        <a:pt x="217157" y="6667"/>
                      </a:lnTo>
                      <a:lnTo>
                        <a:pt x="0" y="6667"/>
                      </a:lnTo>
                      <a:close/>
                    </a:path>
                  </a:pathLst>
                </a:custGeom>
                <a:solidFill>
                  <a:srgbClr val="413030"/>
                </a:solidFill>
                <a:ln w="952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433AFF65-4857-49F8-B49E-5A0AB602F324}"/>
                    </a:ext>
                  </a:extLst>
                </p:cNvPr>
                <p:cNvSpPr/>
                <p:nvPr/>
              </p:nvSpPr>
              <p:spPr>
                <a:xfrm rot="-1878343">
                  <a:off x="5207227" y="2905577"/>
                  <a:ext cx="248600" cy="6667"/>
                </a:xfrm>
                <a:custGeom>
                  <a:avLst/>
                  <a:gdLst>
                    <a:gd name="connsiteX0" fmla="*/ 0 w 248600"/>
                    <a:gd name="connsiteY0" fmla="*/ 0 h 6667"/>
                    <a:gd name="connsiteX1" fmla="*/ 248600 w 248600"/>
                    <a:gd name="connsiteY1" fmla="*/ 0 h 6667"/>
                    <a:gd name="connsiteX2" fmla="*/ 248600 w 248600"/>
                    <a:gd name="connsiteY2" fmla="*/ 6667 h 6667"/>
                    <a:gd name="connsiteX3" fmla="*/ 0 w 248600"/>
                    <a:gd name="connsiteY3" fmla="*/ 6667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8600" h="6667">
                      <a:moveTo>
                        <a:pt x="0" y="0"/>
                      </a:moveTo>
                      <a:lnTo>
                        <a:pt x="248600" y="0"/>
                      </a:lnTo>
                      <a:lnTo>
                        <a:pt x="248600" y="6667"/>
                      </a:lnTo>
                      <a:lnTo>
                        <a:pt x="0" y="6667"/>
                      </a:lnTo>
                      <a:close/>
                    </a:path>
                  </a:pathLst>
                </a:custGeom>
                <a:solidFill>
                  <a:srgbClr val="4130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B8737A8F-9ED0-E914-8005-91B4DDDB5BCF}"/>
                    </a:ext>
                  </a:extLst>
                </p:cNvPr>
                <p:cNvSpPr/>
                <p:nvPr/>
              </p:nvSpPr>
              <p:spPr>
                <a:xfrm rot="-1878343">
                  <a:off x="5209325" y="2881171"/>
                  <a:ext cx="202880" cy="6667"/>
                </a:xfrm>
                <a:custGeom>
                  <a:avLst/>
                  <a:gdLst>
                    <a:gd name="connsiteX0" fmla="*/ 0 w 202880"/>
                    <a:gd name="connsiteY0" fmla="*/ 0 h 6667"/>
                    <a:gd name="connsiteX1" fmla="*/ 202881 w 202880"/>
                    <a:gd name="connsiteY1" fmla="*/ 0 h 6667"/>
                    <a:gd name="connsiteX2" fmla="*/ 202881 w 202880"/>
                    <a:gd name="connsiteY2" fmla="*/ 6667 h 6667"/>
                    <a:gd name="connsiteX3" fmla="*/ 0 w 202880"/>
                    <a:gd name="connsiteY3" fmla="*/ 6667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2880" h="6667">
                      <a:moveTo>
                        <a:pt x="0" y="0"/>
                      </a:moveTo>
                      <a:lnTo>
                        <a:pt x="202881" y="0"/>
                      </a:lnTo>
                      <a:lnTo>
                        <a:pt x="202881" y="6667"/>
                      </a:lnTo>
                      <a:lnTo>
                        <a:pt x="0" y="6667"/>
                      </a:lnTo>
                      <a:close/>
                    </a:path>
                  </a:pathLst>
                </a:custGeom>
                <a:solidFill>
                  <a:srgbClr val="4130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B5C9CF3C-3010-2235-5743-0001E62684D0}"/>
                    </a:ext>
                  </a:extLst>
                </p:cNvPr>
                <p:cNvSpPr/>
                <p:nvPr/>
              </p:nvSpPr>
              <p:spPr>
                <a:xfrm rot="-1878343">
                  <a:off x="5288306" y="2886094"/>
                  <a:ext cx="6667" cy="185735"/>
                </a:xfrm>
                <a:custGeom>
                  <a:avLst/>
                  <a:gdLst>
                    <a:gd name="connsiteX0" fmla="*/ 0 w 6667"/>
                    <a:gd name="connsiteY0" fmla="*/ 0 h 185735"/>
                    <a:gd name="connsiteX1" fmla="*/ 6668 w 6667"/>
                    <a:gd name="connsiteY1" fmla="*/ 0 h 185735"/>
                    <a:gd name="connsiteX2" fmla="*/ 6668 w 6667"/>
                    <a:gd name="connsiteY2" fmla="*/ 185736 h 185735"/>
                    <a:gd name="connsiteX3" fmla="*/ 0 w 6667"/>
                    <a:gd name="connsiteY3" fmla="*/ 185736 h 185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67" h="185735">
                      <a:moveTo>
                        <a:pt x="0" y="0"/>
                      </a:moveTo>
                      <a:lnTo>
                        <a:pt x="6668" y="0"/>
                      </a:lnTo>
                      <a:lnTo>
                        <a:pt x="6668" y="185736"/>
                      </a:lnTo>
                      <a:lnTo>
                        <a:pt x="0" y="185736"/>
                      </a:lnTo>
                      <a:close/>
                    </a:path>
                  </a:pathLst>
                </a:custGeom>
                <a:solidFill>
                  <a:srgbClr val="4130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84B80D53-2994-E0A1-AD66-27D991BC8A38}"/>
                    </a:ext>
                  </a:extLst>
                </p:cNvPr>
                <p:cNvSpPr/>
                <p:nvPr/>
              </p:nvSpPr>
              <p:spPr>
                <a:xfrm rot="-1878343">
                  <a:off x="5313969" y="2860140"/>
                  <a:ext cx="6667" cy="196213"/>
                </a:xfrm>
                <a:custGeom>
                  <a:avLst/>
                  <a:gdLst>
                    <a:gd name="connsiteX0" fmla="*/ 0 w 6667"/>
                    <a:gd name="connsiteY0" fmla="*/ 0 h 196213"/>
                    <a:gd name="connsiteX1" fmla="*/ 6668 w 6667"/>
                    <a:gd name="connsiteY1" fmla="*/ 0 h 196213"/>
                    <a:gd name="connsiteX2" fmla="*/ 6668 w 6667"/>
                    <a:gd name="connsiteY2" fmla="*/ 196213 h 196213"/>
                    <a:gd name="connsiteX3" fmla="*/ 0 w 6667"/>
                    <a:gd name="connsiteY3" fmla="*/ 196213 h 196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67" h="196213">
                      <a:moveTo>
                        <a:pt x="0" y="0"/>
                      </a:moveTo>
                      <a:lnTo>
                        <a:pt x="6668" y="0"/>
                      </a:lnTo>
                      <a:lnTo>
                        <a:pt x="6668" y="196213"/>
                      </a:lnTo>
                      <a:lnTo>
                        <a:pt x="0" y="196213"/>
                      </a:lnTo>
                      <a:close/>
                    </a:path>
                  </a:pathLst>
                </a:custGeom>
                <a:solidFill>
                  <a:srgbClr val="4130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3464AF90-2A17-D098-021A-D44EF8A97F04}"/>
                    </a:ext>
                  </a:extLst>
                </p:cNvPr>
                <p:cNvSpPr/>
                <p:nvPr/>
              </p:nvSpPr>
              <p:spPr>
                <a:xfrm rot="-1877577">
                  <a:off x="5342457" y="2842500"/>
                  <a:ext cx="6667" cy="202877"/>
                </a:xfrm>
                <a:custGeom>
                  <a:avLst/>
                  <a:gdLst>
                    <a:gd name="connsiteX0" fmla="*/ 0 w 6667"/>
                    <a:gd name="connsiteY0" fmla="*/ 0 h 202877"/>
                    <a:gd name="connsiteX1" fmla="*/ 6667 w 6667"/>
                    <a:gd name="connsiteY1" fmla="*/ 0 h 202877"/>
                    <a:gd name="connsiteX2" fmla="*/ 6667 w 6667"/>
                    <a:gd name="connsiteY2" fmla="*/ 202877 h 202877"/>
                    <a:gd name="connsiteX3" fmla="*/ 0 w 6667"/>
                    <a:gd name="connsiteY3" fmla="*/ 202877 h 202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67" h="202877">
                      <a:moveTo>
                        <a:pt x="0" y="0"/>
                      </a:moveTo>
                      <a:lnTo>
                        <a:pt x="6667" y="0"/>
                      </a:lnTo>
                      <a:lnTo>
                        <a:pt x="6667" y="202877"/>
                      </a:lnTo>
                      <a:lnTo>
                        <a:pt x="0" y="202877"/>
                      </a:lnTo>
                      <a:close/>
                    </a:path>
                  </a:pathLst>
                </a:custGeom>
                <a:solidFill>
                  <a:srgbClr val="4130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25C7836E-8416-392C-1CC5-906455884AEE}"/>
                    </a:ext>
                  </a:extLst>
                </p:cNvPr>
                <p:cNvSpPr/>
                <p:nvPr/>
              </p:nvSpPr>
              <p:spPr>
                <a:xfrm rot="-1877870">
                  <a:off x="5369332" y="2827018"/>
                  <a:ext cx="6667" cy="197172"/>
                </a:xfrm>
                <a:custGeom>
                  <a:avLst/>
                  <a:gdLst>
                    <a:gd name="connsiteX0" fmla="*/ 0 w 6667"/>
                    <a:gd name="connsiteY0" fmla="*/ 0 h 197172"/>
                    <a:gd name="connsiteX1" fmla="*/ 6668 w 6667"/>
                    <a:gd name="connsiteY1" fmla="*/ 0 h 197172"/>
                    <a:gd name="connsiteX2" fmla="*/ 6668 w 6667"/>
                    <a:gd name="connsiteY2" fmla="*/ 197172 h 197172"/>
                    <a:gd name="connsiteX3" fmla="*/ 0 w 6667"/>
                    <a:gd name="connsiteY3" fmla="*/ 197172 h 197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67" h="197172">
                      <a:moveTo>
                        <a:pt x="0" y="0"/>
                      </a:moveTo>
                      <a:lnTo>
                        <a:pt x="6668" y="0"/>
                      </a:lnTo>
                      <a:lnTo>
                        <a:pt x="6668" y="197172"/>
                      </a:lnTo>
                      <a:lnTo>
                        <a:pt x="0" y="197172"/>
                      </a:lnTo>
                      <a:close/>
                    </a:path>
                  </a:pathLst>
                </a:custGeom>
                <a:solidFill>
                  <a:srgbClr val="4130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7EABD6AE-AA72-32C6-ECF1-CD94457C4A77}"/>
                    </a:ext>
                  </a:extLst>
                </p:cNvPr>
                <p:cNvSpPr/>
                <p:nvPr/>
              </p:nvSpPr>
              <p:spPr>
                <a:xfrm rot="-1875572">
                  <a:off x="5399707" y="2821593"/>
                  <a:ext cx="6667" cy="185731"/>
                </a:xfrm>
                <a:custGeom>
                  <a:avLst/>
                  <a:gdLst>
                    <a:gd name="connsiteX0" fmla="*/ 0 w 6667"/>
                    <a:gd name="connsiteY0" fmla="*/ 0 h 185731"/>
                    <a:gd name="connsiteX1" fmla="*/ 6667 w 6667"/>
                    <a:gd name="connsiteY1" fmla="*/ 0 h 185731"/>
                    <a:gd name="connsiteX2" fmla="*/ 6667 w 6667"/>
                    <a:gd name="connsiteY2" fmla="*/ 185732 h 185731"/>
                    <a:gd name="connsiteX3" fmla="*/ 0 w 6667"/>
                    <a:gd name="connsiteY3" fmla="*/ 185732 h 185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67" h="185731">
                      <a:moveTo>
                        <a:pt x="0" y="0"/>
                      </a:moveTo>
                      <a:lnTo>
                        <a:pt x="6667" y="0"/>
                      </a:lnTo>
                      <a:lnTo>
                        <a:pt x="6667" y="185732"/>
                      </a:lnTo>
                      <a:lnTo>
                        <a:pt x="0" y="185732"/>
                      </a:lnTo>
                      <a:close/>
                    </a:path>
                  </a:pathLst>
                </a:custGeom>
                <a:solidFill>
                  <a:srgbClr val="4130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EEB6C4D8-1E50-6BED-5AF5-D0013AA88D6D}"/>
                  </a:ext>
                </a:extLst>
              </p:cNvPr>
              <p:cNvSpPr/>
              <p:nvPr/>
            </p:nvSpPr>
            <p:spPr>
              <a:xfrm>
                <a:off x="5653087" y="2284094"/>
                <a:ext cx="417194" cy="470534"/>
              </a:xfrm>
              <a:custGeom>
                <a:avLst/>
                <a:gdLst>
                  <a:gd name="connsiteX0" fmla="*/ 0 w 417194"/>
                  <a:gd name="connsiteY0" fmla="*/ 429578 h 470534"/>
                  <a:gd name="connsiteX1" fmla="*/ 223838 w 417194"/>
                  <a:gd name="connsiteY1" fmla="*/ 266700 h 470534"/>
                  <a:gd name="connsiteX2" fmla="*/ 320040 w 417194"/>
                  <a:gd name="connsiteY2" fmla="*/ 0 h 470534"/>
                  <a:gd name="connsiteX3" fmla="*/ 417195 w 417194"/>
                  <a:gd name="connsiteY3" fmla="*/ 36195 h 470534"/>
                  <a:gd name="connsiteX4" fmla="*/ 297180 w 417194"/>
                  <a:gd name="connsiteY4" fmla="*/ 311467 h 470534"/>
                  <a:gd name="connsiteX5" fmla="*/ 29528 w 417194"/>
                  <a:gd name="connsiteY5" fmla="*/ 470535 h 470534"/>
                  <a:gd name="connsiteX6" fmla="*/ 0 w 417194"/>
                  <a:gd name="connsiteY6" fmla="*/ 429578 h 470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7194" h="470534">
                    <a:moveTo>
                      <a:pt x="0" y="429578"/>
                    </a:moveTo>
                    <a:cubicBezTo>
                      <a:pt x="7620" y="425767"/>
                      <a:pt x="223838" y="266700"/>
                      <a:pt x="223838" y="266700"/>
                    </a:cubicBezTo>
                    <a:lnTo>
                      <a:pt x="320040" y="0"/>
                    </a:lnTo>
                    <a:lnTo>
                      <a:pt x="417195" y="36195"/>
                    </a:lnTo>
                    <a:lnTo>
                      <a:pt x="297180" y="311467"/>
                    </a:lnTo>
                    <a:lnTo>
                      <a:pt x="29528" y="470535"/>
                    </a:lnTo>
                    <a:lnTo>
                      <a:pt x="0" y="429578"/>
                    </a:lnTo>
                    <a:close/>
                  </a:path>
                </a:pathLst>
              </a:custGeom>
              <a:solidFill>
                <a:srgbClr val="E792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05F7E6F5-DAE7-F703-5CEB-617405E3BC0F}"/>
                  </a:ext>
                </a:extLst>
              </p:cNvPr>
              <p:cNvSpPr/>
              <p:nvPr/>
            </p:nvSpPr>
            <p:spPr>
              <a:xfrm>
                <a:off x="6256019" y="2448876"/>
                <a:ext cx="581977" cy="555307"/>
              </a:xfrm>
              <a:custGeom>
                <a:avLst/>
                <a:gdLst>
                  <a:gd name="connsiteX0" fmla="*/ 191453 w 581977"/>
                  <a:gd name="connsiteY0" fmla="*/ 0 h 555307"/>
                  <a:gd name="connsiteX1" fmla="*/ 215265 w 581977"/>
                  <a:gd name="connsiteY1" fmla="*/ 382905 h 555307"/>
                  <a:gd name="connsiteX2" fmla="*/ 572453 w 581977"/>
                  <a:gd name="connsiteY2" fmla="*/ 497205 h 555307"/>
                  <a:gd name="connsiteX3" fmla="*/ 581978 w 581977"/>
                  <a:gd name="connsiteY3" fmla="*/ 555307 h 555307"/>
                  <a:gd name="connsiteX4" fmla="*/ 150495 w 581977"/>
                  <a:gd name="connsiteY4" fmla="*/ 460057 h 555307"/>
                  <a:gd name="connsiteX5" fmla="*/ 0 w 581977"/>
                  <a:gd name="connsiteY5" fmla="*/ 105727 h 555307"/>
                  <a:gd name="connsiteX6" fmla="*/ 191453 w 581977"/>
                  <a:gd name="connsiteY6" fmla="*/ 0 h 555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977" h="555307">
                    <a:moveTo>
                      <a:pt x="191453" y="0"/>
                    </a:moveTo>
                    <a:lnTo>
                      <a:pt x="215265" y="382905"/>
                    </a:lnTo>
                    <a:cubicBezTo>
                      <a:pt x="215265" y="382905"/>
                      <a:pt x="282893" y="335280"/>
                      <a:pt x="572453" y="497205"/>
                    </a:cubicBezTo>
                    <a:lnTo>
                      <a:pt x="581978" y="555307"/>
                    </a:lnTo>
                    <a:cubicBezTo>
                      <a:pt x="581978" y="555307"/>
                      <a:pt x="197168" y="502920"/>
                      <a:pt x="150495" y="460057"/>
                    </a:cubicBezTo>
                    <a:cubicBezTo>
                      <a:pt x="150495" y="460057"/>
                      <a:pt x="59055" y="349568"/>
                      <a:pt x="0" y="105727"/>
                    </a:cubicBezTo>
                    <a:lnTo>
                      <a:pt x="191453" y="0"/>
                    </a:lnTo>
                    <a:close/>
                  </a:path>
                </a:pathLst>
              </a:custGeom>
              <a:solidFill>
                <a:srgbClr val="E792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BD9DAE9-753C-702A-C4EB-5A4AD57F53B2}"/>
                  </a:ext>
                </a:extLst>
              </p:cNvPr>
              <p:cNvSpPr/>
              <p:nvPr/>
            </p:nvSpPr>
            <p:spPr>
              <a:xfrm>
                <a:off x="5877877" y="2406966"/>
                <a:ext cx="577301" cy="592454"/>
              </a:xfrm>
              <a:custGeom>
                <a:avLst/>
                <a:gdLst>
                  <a:gd name="connsiteX0" fmla="*/ 271463 w 577301"/>
                  <a:gd name="connsiteY0" fmla="*/ 50483 h 592454"/>
                  <a:gd name="connsiteX1" fmla="*/ 38100 w 577301"/>
                  <a:gd name="connsiteY1" fmla="*/ 147637 h 592454"/>
                  <a:gd name="connsiteX2" fmla="*/ 12382 w 577301"/>
                  <a:gd name="connsiteY2" fmla="*/ 183833 h 592454"/>
                  <a:gd name="connsiteX3" fmla="*/ 0 w 577301"/>
                  <a:gd name="connsiteY3" fmla="*/ 592455 h 592454"/>
                  <a:gd name="connsiteX4" fmla="*/ 56197 w 577301"/>
                  <a:gd name="connsiteY4" fmla="*/ 592455 h 592454"/>
                  <a:gd name="connsiteX5" fmla="*/ 119063 w 577301"/>
                  <a:gd name="connsiteY5" fmla="*/ 240030 h 592454"/>
                  <a:gd name="connsiteX6" fmla="*/ 571500 w 577301"/>
                  <a:gd name="connsiteY6" fmla="*/ 104775 h 592454"/>
                  <a:gd name="connsiteX7" fmla="*/ 571500 w 577301"/>
                  <a:gd name="connsiteY7" fmla="*/ 41910 h 592454"/>
                  <a:gd name="connsiteX8" fmla="*/ 530542 w 577301"/>
                  <a:gd name="connsiteY8" fmla="*/ 9525 h 592454"/>
                  <a:gd name="connsiteX9" fmla="*/ 317182 w 577301"/>
                  <a:gd name="connsiteY9" fmla="*/ 1905 h 592454"/>
                  <a:gd name="connsiteX10" fmla="*/ 271463 w 577301"/>
                  <a:gd name="connsiteY10" fmla="*/ 50483 h 592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7301" h="592454">
                    <a:moveTo>
                      <a:pt x="271463" y="50483"/>
                    </a:moveTo>
                    <a:lnTo>
                      <a:pt x="38100" y="147637"/>
                    </a:lnTo>
                    <a:cubicBezTo>
                      <a:pt x="22860" y="153353"/>
                      <a:pt x="13335" y="167640"/>
                      <a:pt x="12382" y="183833"/>
                    </a:cubicBezTo>
                    <a:lnTo>
                      <a:pt x="0" y="592455"/>
                    </a:lnTo>
                    <a:lnTo>
                      <a:pt x="56197" y="592455"/>
                    </a:lnTo>
                    <a:cubicBezTo>
                      <a:pt x="56197" y="592455"/>
                      <a:pt x="135255" y="326708"/>
                      <a:pt x="119063" y="240030"/>
                    </a:cubicBezTo>
                    <a:cubicBezTo>
                      <a:pt x="119063" y="240030"/>
                      <a:pt x="529590" y="260985"/>
                      <a:pt x="571500" y="104775"/>
                    </a:cubicBezTo>
                    <a:cubicBezTo>
                      <a:pt x="577215" y="83820"/>
                      <a:pt x="581025" y="61912"/>
                      <a:pt x="571500" y="41910"/>
                    </a:cubicBezTo>
                    <a:cubicBezTo>
                      <a:pt x="564832" y="28575"/>
                      <a:pt x="552450" y="16193"/>
                      <a:pt x="530542" y="9525"/>
                    </a:cubicBezTo>
                    <a:cubicBezTo>
                      <a:pt x="476250" y="-5715"/>
                      <a:pt x="317182" y="1905"/>
                      <a:pt x="317182" y="1905"/>
                    </a:cubicBezTo>
                    <a:lnTo>
                      <a:pt x="271463" y="50483"/>
                    </a:lnTo>
                    <a:close/>
                  </a:path>
                </a:pathLst>
              </a:custGeom>
              <a:solidFill>
                <a:srgbClr val="EF9F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7" name="Graphic 4">
                <a:extLst>
                  <a:ext uri="{FF2B5EF4-FFF2-40B4-BE49-F238E27FC236}">
                    <a16:creationId xmlns:a16="http://schemas.microsoft.com/office/drawing/2014/main" id="{3C857EB4-AC62-54DB-B32B-71B77268E855}"/>
                  </a:ext>
                </a:extLst>
              </p:cNvPr>
              <p:cNvGrpSpPr/>
              <p:nvPr/>
            </p:nvGrpSpPr>
            <p:grpSpPr>
              <a:xfrm>
                <a:off x="5920739" y="2031800"/>
                <a:ext cx="301591" cy="201464"/>
                <a:chOff x="5920739" y="2031800"/>
                <a:chExt cx="301591" cy="201464"/>
              </a:xfrm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02E3D56E-6AEA-B2E4-1395-374DB86E406D}"/>
                    </a:ext>
                  </a:extLst>
                </p:cNvPr>
                <p:cNvSpPr/>
                <p:nvPr/>
              </p:nvSpPr>
              <p:spPr>
                <a:xfrm>
                  <a:off x="5920739" y="2031800"/>
                  <a:ext cx="301591" cy="201464"/>
                </a:xfrm>
                <a:custGeom>
                  <a:avLst/>
                  <a:gdLst>
                    <a:gd name="connsiteX0" fmla="*/ 40957 w 301591"/>
                    <a:gd name="connsiteY0" fmla="*/ 77034 h 201464"/>
                    <a:gd name="connsiteX1" fmla="*/ 136207 w 301591"/>
                    <a:gd name="connsiteY1" fmla="*/ 77034 h 201464"/>
                    <a:gd name="connsiteX2" fmla="*/ 300990 w 301591"/>
                    <a:gd name="connsiteY2" fmla="*/ 77986 h 201464"/>
                    <a:gd name="connsiteX3" fmla="*/ 93345 w 301591"/>
                    <a:gd name="connsiteY3" fmla="*/ 176094 h 201464"/>
                    <a:gd name="connsiteX4" fmla="*/ 0 w 301591"/>
                    <a:gd name="connsiteY4" fmla="*/ 120849 h 201464"/>
                    <a:gd name="connsiteX5" fmla="*/ 40957 w 301591"/>
                    <a:gd name="connsiteY5" fmla="*/ 77034 h 201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1591" h="201464">
                      <a:moveTo>
                        <a:pt x="40957" y="77034"/>
                      </a:moveTo>
                      <a:cubicBezTo>
                        <a:pt x="40957" y="77034"/>
                        <a:pt x="112395" y="120849"/>
                        <a:pt x="136207" y="77034"/>
                      </a:cubicBezTo>
                      <a:cubicBezTo>
                        <a:pt x="191453" y="-24884"/>
                        <a:pt x="291465" y="-26789"/>
                        <a:pt x="300990" y="77986"/>
                      </a:cubicBezTo>
                      <a:cubicBezTo>
                        <a:pt x="311467" y="181809"/>
                        <a:pt x="182880" y="237054"/>
                        <a:pt x="93345" y="176094"/>
                      </a:cubicBezTo>
                      <a:cubicBezTo>
                        <a:pt x="3810" y="115134"/>
                        <a:pt x="0" y="120849"/>
                        <a:pt x="0" y="120849"/>
                      </a:cubicBezTo>
                      <a:lnTo>
                        <a:pt x="40957" y="77034"/>
                      </a:lnTo>
                      <a:close/>
                    </a:path>
                  </a:pathLst>
                </a:custGeom>
                <a:solidFill>
                  <a:srgbClr val="000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83E0D120-6EB7-1D17-E8AD-3E8606B2E6C2}"/>
                    </a:ext>
                  </a:extLst>
                </p:cNvPr>
                <p:cNvSpPr/>
                <p:nvPr/>
              </p:nvSpPr>
              <p:spPr>
                <a:xfrm>
                  <a:off x="5978842" y="2128837"/>
                  <a:ext cx="15862" cy="39052"/>
                </a:xfrm>
                <a:custGeom>
                  <a:avLst/>
                  <a:gdLst>
                    <a:gd name="connsiteX0" fmla="*/ 14288 w 15862"/>
                    <a:gd name="connsiteY0" fmla="*/ 0 h 39052"/>
                    <a:gd name="connsiteX1" fmla="*/ 0 w 15862"/>
                    <a:gd name="connsiteY1" fmla="*/ 39052 h 39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862" h="39052">
                      <a:moveTo>
                        <a:pt x="14288" y="0"/>
                      </a:moveTo>
                      <a:cubicBezTo>
                        <a:pt x="14288" y="0"/>
                        <a:pt x="22860" y="20002"/>
                        <a:pt x="0" y="39052"/>
                      </a:cubicBezTo>
                    </a:path>
                  </a:pathLst>
                </a:custGeom>
                <a:noFill/>
                <a:ln w="18163" cap="rnd">
                  <a:solidFill>
                    <a:srgbClr val="FF4A6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477F1DC6-6959-20DB-4A61-B074D324F934}"/>
                  </a:ext>
                </a:extLst>
              </p:cNvPr>
              <p:cNvSpPr/>
              <p:nvPr/>
            </p:nvSpPr>
            <p:spPr>
              <a:xfrm>
                <a:off x="5955712" y="2163409"/>
                <a:ext cx="451754" cy="294039"/>
              </a:xfrm>
              <a:custGeom>
                <a:avLst/>
                <a:gdLst>
                  <a:gd name="connsiteX0" fmla="*/ 193627 w 451754"/>
                  <a:gd name="connsiteY0" fmla="*/ 294040 h 294039"/>
                  <a:gd name="connsiteX1" fmla="*/ 451755 w 451754"/>
                  <a:gd name="connsiteY1" fmla="*/ 253082 h 294039"/>
                  <a:gd name="connsiteX2" fmla="*/ 301260 w 451754"/>
                  <a:gd name="connsiteY2" fmla="*/ 186407 h 294039"/>
                  <a:gd name="connsiteX3" fmla="*/ 133620 w 451754"/>
                  <a:gd name="connsiteY3" fmla="*/ 3527 h 294039"/>
                  <a:gd name="connsiteX4" fmla="*/ 42180 w 451754"/>
                  <a:gd name="connsiteY4" fmla="*/ 26387 h 294039"/>
                  <a:gd name="connsiteX5" fmla="*/ 38370 w 451754"/>
                  <a:gd name="connsiteY5" fmla="*/ 30197 h 294039"/>
                  <a:gd name="connsiteX6" fmla="*/ 34560 w 451754"/>
                  <a:gd name="connsiteY6" fmla="*/ 204505 h 294039"/>
                  <a:gd name="connsiteX7" fmla="*/ 193627 w 451754"/>
                  <a:gd name="connsiteY7" fmla="*/ 294040 h 294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1754" h="294039">
                    <a:moveTo>
                      <a:pt x="193627" y="294040"/>
                    </a:moveTo>
                    <a:lnTo>
                      <a:pt x="451755" y="253082"/>
                    </a:lnTo>
                    <a:lnTo>
                      <a:pt x="301260" y="186407"/>
                    </a:lnTo>
                    <a:cubicBezTo>
                      <a:pt x="255540" y="154975"/>
                      <a:pt x="177435" y="12100"/>
                      <a:pt x="133620" y="3527"/>
                    </a:cubicBezTo>
                    <a:cubicBezTo>
                      <a:pt x="86947" y="-5998"/>
                      <a:pt x="64087" y="4480"/>
                      <a:pt x="42180" y="26387"/>
                    </a:cubicBezTo>
                    <a:lnTo>
                      <a:pt x="38370" y="30197"/>
                    </a:lnTo>
                    <a:cubicBezTo>
                      <a:pt x="-11160" y="76870"/>
                      <a:pt x="-13065" y="154975"/>
                      <a:pt x="34560" y="204505"/>
                    </a:cubicBezTo>
                    <a:cubicBezTo>
                      <a:pt x="33607" y="204505"/>
                      <a:pt x="135525" y="238795"/>
                      <a:pt x="193627" y="294040"/>
                    </a:cubicBezTo>
                    <a:close/>
                  </a:path>
                </a:pathLst>
              </a:custGeom>
              <a:solidFill>
                <a:srgbClr val="5DD4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1" name="Graphic 4">
                <a:extLst>
                  <a:ext uri="{FF2B5EF4-FFF2-40B4-BE49-F238E27FC236}">
                    <a16:creationId xmlns:a16="http://schemas.microsoft.com/office/drawing/2014/main" id="{797EFA4C-990D-07BB-427A-1FFF6F834D40}"/>
                  </a:ext>
                </a:extLst>
              </p:cNvPr>
              <p:cNvGrpSpPr/>
              <p:nvPr/>
            </p:nvGrpSpPr>
            <p:grpSpPr>
              <a:xfrm>
                <a:off x="5802629" y="1947881"/>
                <a:ext cx="243945" cy="326080"/>
                <a:chOff x="5802629" y="1947881"/>
                <a:chExt cx="243945" cy="326080"/>
              </a:xfrm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A9DC6DFA-2762-D5FD-2025-E39AD7B46620}"/>
                    </a:ext>
                  </a:extLst>
                </p:cNvPr>
                <p:cNvSpPr/>
                <p:nvPr/>
              </p:nvSpPr>
              <p:spPr>
                <a:xfrm>
                  <a:off x="5866446" y="2085022"/>
                  <a:ext cx="170972" cy="188940"/>
                </a:xfrm>
                <a:custGeom>
                  <a:avLst/>
                  <a:gdLst>
                    <a:gd name="connsiteX0" fmla="*/ 155258 w 170972"/>
                    <a:gd name="connsiteY0" fmla="*/ 176213 h 188940"/>
                    <a:gd name="connsiteX1" fmla="*/ 160020 w 170972"/>
                    <a:gd name="connsiteY1" fmla="*/ 170498 h 188940"/>
                    <a:gd name="connsiteX2" fmla="*/ 155258 w 170972"/>
                    <a:gd name="connsiteY2" fmla="*/ 107632 h 188940"/>
                    <a:gd name="connsiteX3" fmla="*/ 30480 w 170972"/>
                    <a:gd name="connsiteY3" fmla="*/ 0 h 188940"/>
                    <a:gd name="connsiteX4" fmla="*/ 0 w 170972"/>
                    <a:gd name="connsiteY4" fmla="*/ 71438 h 188940"/>
                    <a:gd name="connsiteX5" fmla="*/ 102870 w 170972"/>
                    <a:gd name="connsiteY5" fmla="*/ 180023 h 188940"/>
                    <a:gd name="connsiteX6" fmla="*/ 155258 w 170972"/>
                    <a:gd name="connsiteY6" fmla="*/ 176213 h 188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0972" h="188940">
                      <a:moveTo>
                        <a:pt x="155258" y="176213"/>
                      </a:moveTo>
                      <a:lnTo>
                        <a:pt x="160020" y="170498"/>
                      </a:lnTo>
                      <a:cubicBezTo>
                        <a:pt x="176213" y="151448"/>
                        <a:pt x="174308" y="123825"/>
                        <a:pt x="155258" y="107632"/>
                      </a:cubicBezTo>
                      <a:lnTo>
                        <a:pt x="30480" y="0"/>
                      </a:lnTo>
                      <a:lnTo>
                        <a:pt x="0" y="71438"/>
                      </a:lnTo>
                      <a:lnTo>
                        <a:pt x="102870" y="180023"/>
                      </a:lnTo>
                      <a:cubicBezTo>
                        <a:pt x="119063" y="193357"/>
                        <a:pt x="141922" y="191452"/>
                        <a:pt x="155258" y="176213"/>
                      </a:cubicBezTo>
                      <a:close/>
                    </a:path>
                  </a:pathLst>
                </a:custGeom>
                <a:solidFill>
                  <a:srgbClr val="EF9F8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DCD26A2D-5A2D-910C-D4ED-6E8197C3AE61}"/>
                    </a:ext>
                  </a:extLst>
                </p:cNvPr>
                <p:cNvSpPr/>
                <p:nvPr/>
              </p:nvSpPr>
              <p:spPr>
                <a:xfrm>
                  <a:off x="5904546" y="2163126"/>
                  <a:ext cx="36241" cy="59055"/>
                </a:xfrm>
                <a:custGeom>
                  <a:avLst/>
                  <a:gdLst>
                    <a:gd name="connsiteX0" fmla="*/ 30480 w 36241"/>
                    <a:gd name="connsiteY0" fmla="*/ 0 h 59055"/>
                    <a:gd name="connsiteX1" fmla="*/ 24765 w 36241"/>
                    <a:gd name="connsiteY1" fmla="*/ 59055 h 59055"/>
                    <a:gd name="connsiteX2" fmla="*/ 0 w 36241"/>
                    <a:gd name="connsiteY2" fmla="*/ 34290 h 59055"/>
                    <a:gd name="connsiteX3" fmla="*/ 30480 w 36241"/>
                    <a:gd name="connsiteY3" fmla="*/ 0 h 59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241" h="59055">
                      <a:moveTo>
                        <a:pt x="30480" y="0"/>
                      </a:moveTo>
                      <a:cubicBezTo>
                        <a:pt x="30480" y="0"/>
                        <a:pt x="46672" y="26670"/>
                        <a:pt x="24765" y="59055"/>
                      </a:cubicBezTo>
                      <a:lnTo>
                        <a:pt x="0" y="34290"/>
                      </a:lnTo>
                      <a:lnTo>
                        <a:pt x="30480" y="0"/>
                      </a:lnTo>
                      <a:close/>
                    </a:path>
                  </a:pathLst>
                </a:custGeom>
                <a:solidFill>
                  <a:srgbClr val="E7927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BEF42228-9CAB-5636-E013-51DE6AA2BE0B}"/>
                    </a:ext>
                  </a:extLst>
                </p:cNvPr>
                <p:cNvSpPr/>
                <p:nvPr/>
              </p:nvSpPr>
              <p:spPr>
                <a:xfrm>
                  <a:off x="5819496" y="1981139"/>
                  <a:ext cx="193695" cy="193476"/>
                </a:xfrm>
                <a:custGeom>
                  <a:avLst/>
                  <a:gdLst>
                    <a:gd name="connsiteX0" fmla="*/ 1231 w 193695"/>
                    <a:gd name="connsiteY0" fmla="*/ 110550 h 193476"/>
                    <a:gd name="connsiteX1" fmla="*/ 110769 w 193695"/>
                    <a:gd name="connsiteY1" fmla="*/ 192465 h 193476"/>
                    <a:gd name="connsiteX2" fmla="*/ 192684 w 193695"/>
                    <a:gd name="connsiteY2" fmla="*/ 82927 h 193476"/>
                    <a:gd name="connsiteX3" fmla="*/ 83146 w 193695"/>
                    <a:gd name="connsiteY3" fmla="*/ 1012 h 193476"/>
                    <a:gd name="connsiteX4" fmla="*/ 1231 w 193695"/>
                    <a:gd name="connsiteY4" fmla="*/ 110550 h 193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695" h="193476">
                      <a:moveTo>
                        <a:pt x="1231" y="110550"/>
                      </a:moveTo>
                      <a:cubicBezTo>
                        <a:pt x="8851" y="163890"/>
                        <a:pt x="58381" y="200085"/>
                        <a:pt x="110769" y="192465"/>
                      </a:cubicBezTo>
                      <a:cubicBezTo>
                        <a:pt x="164109" y="184845"/>
                        <a:pt x="200303" y="135315"/>
                        <a:pt x="192684" y="82927"/>
                      </a:cubicBezTo>
                      <a:cubicBezTo>
                        <a:pt x="185063" y="29587"/>
                        <a:pt x="135534" y="-6608"/>
                        <a:pt x="83146" y="1012"/>
                      </a:cubicBezTo>
                      <a:cubicBezTo>
                        <a:pt x="29806" y="8632"/>
                        <a:pt x="-7341" y="58162"/>
                        <a:pt x="1231" y="110550"/>
                      </a:cubicBezTo>
                      <a:close/>
                    </a:path>
                  </a:pathLst>
                </a:custGeom>
                <a:solidFill>
                  <a:srgbClr val="000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4BCB1E4F-FD57-2AFD-DA8B-7D5FB56A6046}"/>
                    </a:ext>
                  </a:extLst>
                </p:cNvPr>
                <p:cNvSpPr/>
                <p:nvPr/>
              </p:nvSpPr>
              <p:spPr>
                <a:xfrm>
                  <a:off x="5819774" y="2074544"/>
                  <a:ext cx="119593" cy="134909"/>
                </a:xfrm>
                <a:custGeom>
                  <a:avLst/>
                  <a:gdLst>
                    <a:gd name="connsiteX0" fmla="*/ 78105 w 119593"/>
                    <a:gd name="connsiteY0" fmla="*/ 134303 h 134909"/>
                    <a:gd name="connsiteX1" fmla="*/ 81915 w 119593"/>
                    <a:gd name="connsiteY1" fmla="*/ 133350 h 134909"/>
                    <a:gd name="connsiteX2" fmla="*/ 119063 w 119593"/>
                    <a:gd name="connsiteY2" fmla="*/ 82868 h 134909"/>
                    <a:gd name="connsiteX3" fmla="*/ 106680 w 119593"/>
                    <a:gd name="connsiteY3" fmla="*/ 0 h 134909"/>
                    <a:gd name="connsiteX4" fmla="*/ 0 w 119593"/>
                    <a:gd name="connsiteY4" fmla="*/ 16193 h 134909"/>
                    <a:gd name="connsiteX5" fmla="*/ 9525 w 119593"/>
                    <a:gd name="connsiteY5" fmla="*/ 82868 h 134909"/>
                    <a:gd name="connsiteX6" fmla="*/ 78105 w 119593"/>
                    <a:gd name="connsiteY6" fmla="*/ 134303 h 134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9593" h="134909">
                      <a:moveTo>
                        <a:pt x="78105" y="134303"/>
                      </a:moveTo>
                      <a:lnTo>
                        <a:pt x="81915" y="133350"/>
                      </a:lnTo>
                      <a:cubicBezTo>
                        <a:pt x="105728" y="129540"/>
                        <a:pt x="122872" y="107632"/>
                        <a:pt x="119063" y="82868"/>
                      </a:cubicBezTo>
                      <a:lnTo>
                        <a:pt x="106680" y="0"/>
                      </a:lnTo>
                      <a:lnTo>
                        <a:pt x="0" y="16193"/>
                      </a:lnTo>
                      <a:lnTo>
                        <a:pt x="9525" y="82868"/>
                      </a:lnTo>
                      <a:cubicBezTo>
                        <a:pt x="14288" y="115253"/>
                        <a:pt x="45720" y="139065"/>
                        <a:pt x="78105" y="134303"/>
                      </a:cubicBezTo>
                      <a:close/>
                    </a:path>
                  </a:pathLst>
                </a:custGeom>
                <a:solidFill>
                  <a:srgbClr val="EF9F8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27DB27A-83F0-808F-D0D0-A04D7FA15ED0}"/>
                    </a:ext>
                  </a:extLst>
                </p:cNvPr>
                <p:cNvSpPr/>
                <p:nvPr/>
              </p:nvSpPr>
              <p:spPr>
                <a:xfrm>
                  <a:off x="5807917" y="2106929"/>
                  <a:ext cx="33764" cy="45719"/>
                </a:xfrm>
                <a:custGeom>
                  <a:avLst/>
                  <a:gdLst>
                    <a:gd name="connsiteX0" fmla="*/ 16619 w 33764"/>
                    <a:gd name="connsiteY0" fmla="*/ 0 h 45719"/>
                    <a:gd name="connsiteX1" fmla="*/ 427 w 33764"/>
                    <a:gd name="connsiteY1" fmla="*/ 34290 h 45719"/>
                    <a:gd name="connsiteX2" fmla="*/ 8999 w 33764"/>
                    <a:gd name="connsiteY2" fmla="*/ 44768 h 45719"/>
                    <a:gd name="connsiteX3" fmla="*/ 33764 w 33764"/>
                    <a:gd name="connsiteY3" fmla="*/ 45720 h 45719"/>
                    <a:gd name="connsiteX4" fmla="*/ 16619 w 33764"/>
                    <a:gd name="connsiteY4" fmla="*/ 0 h 45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64" h="45719">
                      <a:moveTo>
                        <a:pt x="16619" y="0"/>
                      </a:moveTo>
                      <a:lnTo>
                        <a:pt x="427" y="34290"/>
                      </a:lnTo>
                      <a:cubicBezTo>
                        <a:pt x="-1478" y="40005"/>
                        <a:pt x="3284" y="45720"/>
                        <a:pt x="8999" y="44768"/>
                      </a:cubicBezTo>
                      <a:lnTo>
                        <a:pt x="33764" y="45720"/>
                      </a:lnTo>
                      <a:lnTo>
                        <a:pt x="16619" y="0"/>
                      </a:lnTo>
                      <a:close/>
                    </a:path>
                  </a:pathLst>
                </a:custGeom>
                <a:solidFill>
                  <a:srgbClr val="EF9F8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37" name="Graphic 4">
                  <a:extLst>
                    <a:ext uri="{FF2B5EF4-FFF2-40B4-BE49-F238E27FC236}">
                      <a16:creationId xmlns:a16="http://schemas.microsoft.com/office/drawing/2014/main" id="{764D519D-8691-6A68-8B10-1608529E2D6B}"/>
                    </a:ext>
                  </a:extLst>
                </p:cNvPr>
                <p:cNvGrpSpPr/>
                <p:nvPr/>
              </p:nvGrpSpPr>
              <p:grpSpPr>
                <a:xfrm>
                  <a:off x="5802629" y="1947881"/>
                  <a:ext cx="243945" cy="227666"/>
                  <a:chOff x="5802629" y="1947881"/>
                  <a:chExt cx="243945" cy="227666"/>
                </a:xfrm>
              </p:grpSpPr>
              <p:sp>
                <p:nvSpPr>
                  <p:cNvPr id="38" name="Freeform: Shape 37">
                    <a:extLst>
                      <a:ext uri="{FF2B5EF4-FFF2-40B4-BE49-F238E27FC236}">
                        <a16:creationId xmlns:a16="http://schemas.microsoft.com/office/drawing/2014/main" id="{CC89AC7A-865F-4083-7C54-BF1E2FD4CDAC}"/>
                      </a:ext>
                    </a:extLst>
                  </p:cNvPr>
                  <p:cNvSpPr/>
                  <p:nvPr/>
                </p:nvSpPr>
                <p:spPr>
                  <a:xfrm>
                    <a:off x="5819496" y="1981139"/>
                    <a:ext cx="193695" cy="194408"/>
                  </a:xfrm>
                  <a:custGeom>
                    <a:avLst/>
                    <a:gdLst>
                      <a:gd name="connsiteX0" fmla="*/ 1231 w 193695"/>
                      <a:gd name="connsiteY0" fmla="*/ 110550 h 194408"/>
                      <a:gd name="connsiteX1" fmla="*/ 110769 w 193695"/>
                      <a:gd name="connsiteY1" fmla="*/ 193417 h 194408"/>
                      <a:gd name="connsiteX2" fmla="*/ 192684 w 193695"/>
                      <a:gd name="connsiteY2" fmla="*/ 82927 h 194408"/>
                      <a:gd name="connsiteX3" fmla="*/ 83146 w 193695"/>
                      <a:gd name="connsiteY3" fmla="*/ 1012 h 194408"/>
                      <a:gd name="connsiteX4" fmla="*/ 1231 w 193695"/>
                      <a:gd name="connsiteY4" fmla="*/ 110550 h 1944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3695" h="194408">
                        <a:moveTo>
                          <a:pt x="1231" y="110550"/>
                        </a:moveTo>
                        <a:cubicBezTo>
                          <a:pt x="8851" y="163890"/>
                          <a:pt x="58381" y="201037"/>
                          <a:pt x="110769" y="193417"/>
                        </a:cubicBezTo>
                        <a:cubicBezTo>
                          <a:pt x="164109" y="185797"/>
                          <a:pt x="200303" y="135315"/>
                          <a:pt x="192684" y="82927"/>
                        </a:cubicBezTo>
                        <a:cubicBezTo>
                          <a:pt x="185063" y="29587"/>
                          <a:pt x="135534" y="-6608"/>
                          <a:pt x="83146" y="1012"/>
                        </a:cubicBezTo>
                        <a:cubicBezTo>
                          <a:pt x="29806" y="8632"/>
                          <a:pt x="-7341" y="58162"/>
                          <a:pt x="1231" y="110550"/>
                        </a:cubicBezTo>
                        <a:close/>
                      </a:path>
                    </a:pathLst>
                  </a:custGeom>
                  <a:solidFill>
                    <a:srgbClr val="EF9F8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9" name="Freeform: Shape 38">
                    <a:extLst>
                      <a:ext uri="{FF2B5EF4-FFF2-40B4-BE49-F238E27FC236}">
                        <a16:creationId xmlns:a16="http://schemas.microsoft.com/office/drawing/2014/main" id="{766FAE24-83CF-09E8-7104-74CD562E725B}"/>
                      </a:ext>
                    </a:extLst>
                  </p:cNvPr>
                  <p:cNvSpPr/>
                  <p:nvPr/>
                </p:nvSpPr>
                <p:spPr>
                  <a:xfrm>
                    <a:off x="5802629" y="1947881"/>
                    <a:ext cx="243945" cy="218103"/>
                  </a:xfrm>
                  <a:custGeom>
                    <a:avLst/>
                    <a:gdLst>
                      <a:gd name="connsiteX0" fmla="*/ 110490 w 243945"/>
                      <a:gd name="connsiteY0" fmla="*/ 173336 h 218103"/>
                      <a:gd name="connsiteX1" fmla="*/ 85725 w 243945"/>
                      <a:gd name="connsiteY1" fmla="*/ 96183 h 218103"/>
                      <a:gd name="connsiteX2" fmla="*/ 0 w 243945"/>
                      <a:gd name="connsiteY2" fmla="*/ 92373 h 218103"/>
                      <a:gd name="connsiteX3" fmla="*/ 156210 w 243945"/>
                      <a:gd name="connsiteY3" fmla="*/ 8553 h 218103"/>
                      <a:gd name="connsiteX4" fmla="*/ 240030 w 243945"/>
                      <a:gd name="connsiteY4" fmla="*/ 180003 h 218103"/>
                      <a:gd name="connsiteX5" fmla="*/ 155257 w 243945"/>
                      <a:gd name="connsiteY5" fmla="*/ 218103 h 218103"/>
                      <a:gd name="connsiteX6" fmla="*/ 110490 w 243945"/>
                      <a:gd name="connsiteY6" fmla="*/ 173336 h 218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3945" h="218103">
                        <a:moveTo>
                          <a:pt x="110490" y="173336"/>
                        </a:moveTo>
                        <a:cubicBezTo>
                          <a:pt x="110490" y="173336"/>
                          <a:pt x="75247" y="147618"/>
                          <a:pt x="85725" y="96183"/>
                        </a:cubicBezTo>
                        <a:cubicBezTo>
                          <a:pt x="85725" y="96183"/>
                          <a:pt x="18097" y="114281"/>
                          <a:pt x="0" y="92373"/>
                        </a:cubicBezTo>
                        <a:cubicBezTo>
                          <a:pt x="0" y="92373"/>
                          <a:pt x="40957" y="-33357"/>
                          <a:pt x="156210" y="8553"/>
                        </a:cubicBezTo>
                        <a:cubicBezTo>
                          <a:pt x="271463" y="51416"/>
                          <a:pt x="240030" y="180003"/>
                          <a:pt x="240030" y="180003"/>
                        </a:cubicBezTo>
                        <a:lnTo>
                          <a:pt x="155257" y="218103"/>
                        </a:lnTo>
                        <a:lnTo>
                          <a:pt x="110490" y="173336"/>
                        </a:lnTo>
                        <a:close/>
                      </a:path>
                    </a:pathLst>
                  </a:custGeom>
                  <a:solidFill>
                    <a:srgbClr val="00023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AD3CDD34-1A77-66C3-010E-F92058660EAB}"/>
                    </a:ext>
                  </a:extLst>
                </p:cNvPr>
                <p:cNvSpPr/>
                <p:nvPr/>
              </p:nvSpPr>
              <p:spPr>
                <a:xfrm>
                  <a:off x="5907163" y="2091465"/>
                  <a:ext cx="53805" cy="53787"/>
                </a:xfrm>
                <a:custGeom>
                  <a:avLst/>
                  <a:gdLst>
                    <a:gd name="connsiteX0" fmla="*/ 242 w 53805"/>
                    <a:gd name="connsiteY0" fmla="*/ 30704 h 53787"/>
                    <a:gd name="connsiteX1" fmla="*/ 30721 w 53805"/>
                    <a:gd name="connsiteY1" fmla="*/ 53564 h 53787"/>
                    <a:gd name="connsiteX2" fmla="*/ 53581 w 53805"/>
                    <a:gd name="connsiteY2" fmla="*/ 23084 h 53787"/>
                    <a:gd name="connsiteX3" fmla="*/ 23102 w 53805"/>
                    <a:gd name="connsiteY3" fmla="*/ 224 h 53787"/>
                    <a:gd name="connsiteX4" fmla="*/ 242 w 53805"/>
                    <a:gd name="connsiteY4" fmla="*/ 30704 h 53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805" h="53787">
                      <a:moveTo>
                        <a:pt x="242" y="30704"/>
                      </a:moveTo>
                      <a:cubicBezTo>
                        <a:pt x="2146" y="44991"/>
                        <a:pt x="15481" y="55469"/>
                        <a:pt x="30721" y="53564"/>
                      </a:cubicBezTo>
                      <a:cubicBezTo>
                        <a:pt x="45009" y="51659"/>
                        <a:pt x="55486" y="38324"/>
                        <a:pt x="53581" y="23084"/>
                      </a:cubicBezTo>
                      <a:cubicBezTo>
                        <a:pt x="51677" y="8796"/>
                        <a:pt x="38342" y="-1681"/>
                        <a:pt x="23102" y="224"/>
                      </a:cubicBezTo>
                      <a:cubicBezTo>
                        <a:pt x="7861" y="2129"/>
                        <a:pt x="-1664" y="15464"/>
                        <a:pt x="242" y="30704"/>
                      </a:cubicBezTo>
                      <a:close/>
                    </a:path>
                  </a:pathLst>
                </a:custGeom>
                <a:solidFill>
                  <a:srgbClr val="EF9F8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567A6AC8-931B-88B2-E80B-8FD27CC471BF}"/>
                  </a:ext>
                </a:extLst>
              </p:cNvPr>
              <p:cNvSpPr/>
              <p:nvPr/>
            </p:nvSpPr>
            <p:spPr>
              <a:xfrm>
                <a:off x="5605983" y="2686571"/>
                <a:ext cx="112303" cy="112303"/>
              </a:xfrm>
              <a:custGeom>
                <a:avLst/>
                <a:gdLst>
                  <a:gd name="connsiteX0" fmla="*/ 49008 w 112303"/>
                  <a:gd name="connsiteY0" fmla="*/ 431 h 112303"/>
                  <a:gd name="connsiteX1" fmla="*/ 431 w 112303"/>
                  <a:gd name="connsiteY1" fmla="*/ 63296 h 112303"/>
                  <a:gd name="connsiteX2" fmla="*/ 63296 w 112303"/>
                  <a:gd name="connsiteY2" fmla="*/ 111873 h 112303"/>
                  <a:gd name="connsiteX3" fmla="*/ 111873 w 112303"/>
                  <a:gd name="connsiteY3" fmla="*/ 49008 h 112303"/>
                  <a:gd name="connsiteX4" fmla="*/ 49008 w 112303"/>
                  <a:gd name="connsiteY4" fmla="*/ 431 h 112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303" h="112303">
                    <a:moveTo>
                      <a:pt x="49008" y="431"/>
                    </a:moveTo>
                    <a:cubicBezTo>
                      <a:pt x="18528" y="4241"/>
                      <a:pt x="-3379" y="31863"/>
                      <a:pt x="431" y="63296"/>
                    </a:cubicBezTo>
                    <a:cubicBezTo>
                      <a:pt x="4241" y="93776"/>
                      <a:pt x="31863" y="115683"/>
                      <a:pt x="63296" y="111873"/>
                    </a:cubicBezTo>
                    <a:cubicBezTo>
                      <a:pt x="93775" y="108063"/>
                      <a:pt x="115683" y="80441"/>
                      <a:pt x="111873" y="49008"/>
                    </a:cubicBezTo>
                    <a:cubicBezTo>
                      <a:pt x="108063" y="18528"/>
                      <a:pt x="80441" y="-3379"/>
                      <a:pt x="49008" y="431"/>
                    </a:cubicBezTo>
                    <a:close/>
                  </a:path>
                </a:pathLst>
              </a:custGeom>
              <a:solidFill>
                <a:srgbClr val="E792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EA3A9C0-1128-66D8-792A-FC4069BB5BB4}"/>
                  </a:ext>
                </a:extLst>
              </p:cNvPr>
              <p:cNvSpPr/>
              <p:nvPr/>
            </p:nvSpPr>
            <p:spPr>
              <a:xfrm>
                <a:off x="5973189" y="2179319"/>
                <a:ext cx="107569" cy="140969"/>
              </a:xfrm>
              <a:custGeom>
                <a:avLst/>
                <a:gdLst>
                  <a:gd name="connsiteX0" fmla="*/ 37085 w 107569"/>
                  <a:gd name="connsiteY0" fmla="*/ 0 h 140969"/>
                  <a:gd name="connsiteX1" fmla="*/ 890 w 107569"/>
                  <a:gd name="connsiteY1" fmla="*/ 140970 h 140969"/>
                  <a:gd name="connsiteX2" fmla="*/ 107570 w 107569"/>
                  <a:gd name="connsiteY2" fmla="*/ 35242 h 140969"/>
                  <a:gd name="connsiteX3" fmla="*/ 37085 w 107569"/>
                  <a:gd name="connsiteY3" fmla="*/ 0 h 14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569" h="140969">
                    <a:moveTo>
                      <a:pt x="37085" y="0"/>
                    </a:moveTo>
                    <a:cubicBezTo>
                      <a:pt x="37085" y="0"/>
                      <a:pt x="-6730" y="57150"/>
                      <a:pt x="890" y="140970"/>
                    </a:cubicBezTo>
                    <a:lnTo>
                      <a:pt x="107570" y="35242"/>
                    </a:lnTo>
                    <a:lnTo>
                      <a:pt x="37085" y="0"/>
                    </a:lnTo>
                    <a:close/>
                  </a:path>
                </a:pathLst>
              </a:custGeom>
              <a:solidFill>
                <a:srgbClr val="5DD4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49A01E9-9EC0-1CC5-85BF-E1B931BCEA3E}"/>
                  </a:ext>
                </a:extLst>
              </p:cNvPr>
              <p:cNvSpPr/>
              <p:nvPr/>
            </p:nvSpPr>
            <p:spPr>
              <a:xfrm>
                <a:off x="5789294" y="2010726"/>
                <a:ext cx="169994" cy="78677"/>
              </a:xfrm>
              <a:custGeom>
                <a:avLst/>
                <a:gdLst>
                  <a:gd name="connsiteX0" fmla="*/ 0 w 169994"/>
                  <a:gd name="connsiteY0" fmla="*/ 67628 h 78677"/>
                  <a:gd name="connsiteX1" fmla="*/ 139065 w 169994"/>
                  <a:gd name="connsiteY1" fmla="*/ 64770 h 78677"/>
                  <a:gd name="connsiteX2" fmla="*/ 126683 w 169994"/>
                  <a:gd name="connsiteY2" fmla="*/ 0 h 78677"/>
                  <a:gd name="connsiteX3" fmla="*/ 0 w 169994"/>
                  <a:gd name="connsiteY3" fmla="*/ 67628 h 78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994" h="78677">
                    <a:moveTo>
                      <a:pt x="0" y="67628"/>
                    </a:moveTo>
                    <a:cubicBezTo>
                      <a:pt x="0" y="67628"/>
                      <a:pt x="61913" y="94298"/>
                      <a:pt x="139065" y="64770"/>
                    </a:cubicBezTo>
                    <a:cubicBezTo>
                      <a:pt x="215265" y="34290"/>
                      <a:pt x="126683" y="0"/>
                      <a:pt x="126683" y="0"/>
                    </a:cubicBezTo>
                    <a:lnTo>
                      <a:pt x="0" y="67628"/>
                    </a:lnTo>
                    <a:close/>
                  </a:path>
                </a:pathLst>
              </a:custGeom>
              <a:solidFill>
                <a:srgbClr val="0002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E76481C1-7F45-35F8-8C8B-73AC56084AD5}"/>
                  </a:ext>
                </a:extLst>
              </p:cNvPr>
              <p:cNvSpPr/>
              <p:nvPr/>
            </p:nvSpPr>
            <p:spPr>
              <a:xfrm>
                <a:off x="5803581" y="1980476"/>
                <a:ext cx="146400" cy="84543"/>
              </a:xfrm>
              <a:custGeom>
                <a:avLst/>
                <a:gdLst>
                  <a:gd name="connsiteX0" fmla="*/ 0 w 146400"/>
                  <a:gd name="connsiteY0" fmla="*/ 62636 h 84543"/>
                  <a:gd name="connsiteX1" fmla="*/ 117158 w 146400"/>
                  <a:gd name="connsiteY1" fmla="*/ 723 h 84543"/>
                  <a:gd name="connsiteX2" fmla="*/ 87630 w 146400"/>
                  <a:gd name="connsiteY2" fmla="*/ 84543 h 84543"/>
                  <a:gd name="connsiteX3" fmla="*/ 0 w 146400"/>
                  <a:gd name="connsiteY3" fmla="*/ 62636 h 84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400" h="84543">
                    <a:moveTo>
                      <a:pt x="0" y="62636"/>
                    </a:moveTo>
                    <a:cubicBezTo>
                      <a:pt x="0" y="62636"/>
                      <a:pt x="37148" y="-7849"/>
                      <a:pt x="117158" y="723"/>
                    </a:cubicBezTo>
                    <a:cubicBezTo>
                      <a:pt x="197168" y="9296"/>
                      <a:pt x="87630" y="84543"/>
                      <a:pt x="87630" y="84543"/>
                    </a:cubicBezTo>
                    <a:lnTo>
                      <a:pt x="0" y="62636"/>
                    </a:lnTo>
                    <a:close/>
                  </a:path>
                </a:pathLst>
              </a:custGeom>
              <a:solidFill>
                <a:srgbClr val="0002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C4582F1C-327F-7885-4ADC-26F74F662A40}"/>
                  </a:ext>
                </a:extLst>
              </p:cNvPr>
              <p:cNvSpPr/>
              <p:nvPr/>
            </p:nvSpPr>
            <p:spPr>
              <a:xfrm>
                <a:off x="5965506" y="2332672"/>
                <a:ext cx="184785" cy="71452"/>
              </a:xfrm>
              <a:custGeom>
                <a:avLst/>
                <a:gdLst>
                  <a:gd name="connsiteX0" fmla="*/ 0 w 184785"/>
                  <a:gd name="connsiteY0" fmla="*/ 0 h 71452"/>
                  <a:gd name="connsiteX1" fmla="*/ 35243 w 184785"/>
                  <a:gd name="connsiteY1" fmla="*/ 54292 h 71452"/>
                  <a:gd name="connsiteX2" fmla="*/ 114300 w 184785"/>
                  <a:gd name="connsiteY2" fmla="*/ 69532 h 71452"/>
                  <a:gd name="connsiteX3" fmla="*/ 184785 w 184785"/>
                  <a:gd name="connsiteY3" fmla="*/ 69532 h 71452"/>
                  <a:gd name="connsiteX4" fmla="*/ 0 w 184785"/>
                  <a:gd name="connsiteY4" fmla="*/ 0 h 71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785" h="71452">
                    <a:moveTo>
                      <a:pt x="0" y="0"/>
                    </a:moveTo>
                    <a:cubicBezTo>
                      <a:pt x="0" y="0"/>
                      <a:pt x="13335" y="28575"/>
                      <a:pt x="35243" y="54292"/>
                    </a:cubicBezTo>
                    <a:cubicBezTo>
                      <a:pt x="46673" y="67627"/>
                      <a:pt x="98108" y="75248"/>
                      <a:pt x="114300" y="69532"/>
                    </a:cubicBezTo>
                    <a:lnTo>
                      <a:pt x="184785" y="695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DD4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29AE3F3B-68DC-56B4-FC47-36E059C8EA89}"/>
                  </a:ext>
                </a:extLst>
              </p:cNvPr>
              <p:cNvSpPr/>
              <p:nvPr/>
            </p:nvSpPr>
            <p:spPr>
              <a:xfrm>
                <a:off x="6000749" y="2416491"/>
                <a:ext cx="474770" cy="258127"/>
              </a:xfrm>
              <a:custGeom>
                <a:avLst/>
                <a:gdLst>
                  <a:gd name="connsiteX0" fmla="*/ 148590 w 474770"/>
                  <a:gd name="connsiteY0" fmla="*/ 40958 h 258127"/>
                  <a:gd name="connsiteX1" fmla="*/ 0 w 474770"/>
                  <a:gd name="connsiteY1" fmla="*/ 102870 h 258127"/>
                  <a:gd name="connsiteX2" fmla="*/ 463868 w 474770"/>
                  <a:gd name="connsiteY2" fmla="*/ 258128 h 258127"/>
                  <a:gd name="connsiteX3" fmla="*/ 407670 w 474770"/>
                  <a:gd name="connsiteY3" fmla="*/ 0 h 258127"/>
                  <a:gd name="connsiteX4" fmla="*/ 148590 w 474770"/>
                  <a:gd name="connsiteY4" fmla="*/ 40958 h 258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770" h="258127">
                    <a:moveTo>
                      <a:pt x="148590" y="40958"/>
                    </a:moveTo>
                    <a:lnTo>
                      <a:pt x="0" y="102870"/>
                    </a:lnTo>
                    <a:lnTo>
                      <a:pt x="463868" y="258128"/>
                    </a:lnTo>
                    <a:cubicBezTo>
                      <a:pt x="463868" y="258128"/>
                      <a:pt x="511493" y="14288"/>
                      <a:pt x="407670" y="0"/>
                    </a:cubicBezTo>
                    <a:lnTo>
                      <a:pt x="148590" y="40958"/>
                    </a:lnTo>
                    <a:close/>
                  </a:path>
                </a:pathLst>
              </a:custGeom>
              <a:solidFill>
                <a:srgbClr val="5DD4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7" name="Graphic 4">
                <a:extLst>
                  <a:ext uri="{FF2B5EF4-FFF2-40B4-BE49-F238E27FC236}">
                    <a16:creationId xmlns:a16="http://schemas.microsoft.com/office/drawing/2014/main" id="{10985F9E-A93A-FFB2-0574-3C17DA166D9D}"/>
                  </a:ext>
                </a:extLst>
              </p:cNvPr>
              <p:cNvGrpSpPr/>
              <p:nvPr/>
            </p:nvGrpSpPr>
            <p:grpSpPr>
              <a:xfrm>
                <a:off x="6030124" y="2162974"/>
                <a:ext cx="339672" cy="424445"/>
                <a:chOff x="6030124" y="2162974"/>
                <a:chExt cx="339672" cy="424445"/>
              </a:xfrm>
              <a:solidFill>
                <a:srgbClr val="EF9F81"/>
              </a:solidFill>
            </p:grpSpPr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CC6431D0-D6C0-BB89-C709-C6FE6F46EE8E}"/>
                    </a:ext>
                  </a:extLst>
                </p:cNvPr>
                <p:cNvSpPr/>
                <p:nvPr/>
              </p:nvSpPr>
              <p:spPr>
                <a:xfrm>
                  <a:off x="6030124" y="2162974"/>
                  <a:ext cx="279234" cy="371627"/>
                </a:xfrm>
                <a:custGeom>
                  <a:avLst/>
                  <a:gdLst>
                    <a:gd name="connsiteX0" fmla="*/ 279235 w 279234"/>
                    <a:gd name="connsiteY0" fmla="*/ 347815 h 371627"/>
                    <a:gd name="connsiteX1" fmla="*/ 225895 w 279234"/>
                    <a:gd name="connsiteY1" fmla="*/ 371627 h 371627"/>
                    <a:gd name="connsiteX2" fmla="*/ 192557 w 279234"/>
                    <a:gd name="connsiteY2" fmla="*/ 96355 h 371627"/>
                    <a:gd name="connsiteX3" fmla="*/ 36347 w 279234"/>
                    <a:gd name="connsiteY3" fmla="*/ 80162 h 371627"/>
                    <a:gd name="connsiteX4" fmla="*/ 152 w 279234"/>
                    <a:gd name="connsiteY4" fmla="*/ 36347 h 371627"/>
                    <a:gd name="connsiteX5" fmla="*/ 152 w 279234"/>
                    <a:gd name="connsiteY5" fmla="*/ 36347 h 371627"/>
                    <a:gd name="connsiteX6" fmla="*/ 43967 w 279234"/>
                    <a:gd name="connsiteY6" fmla="*/ 152 h 371627"/>
                    <a:gd name="connsiteX7" fmla="*/ 238277 w 279234"/>
                    <a:gd name="connsiteY7" fmla="*/ 20155 h 371627"/>
                    <a:gd name="connsiteX8" fmla="*/ 274472 w 279234"/>
                    <a:gd name="connsiteY8" fmla="*/ 62065 h 371627"/>
                    <a:gd name="connsiteX9" fmla="*/ 279235 w 279234"/>
                    <a:gd name="connsiteY9" fmla="*/ 347815 h 371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9234" h="371627">
                      <a:moveTo>
                        <a:pt x="279235" y="347815"/>
                      </a:moveTo>
                      <a:lnTo>
                        <a:pt x="225895" y="371627"/>
                      </a:lnTo>
                      <a:lnTo>
                        <a:pt x="192557" y="96355"/>
                      </a:lnTo>
                      <a:lnTo>
                        <a:pt x="36347" y="80162"/>
                      </a:lnTo>
                      <a:cubicBezTo>
                        <a:pt x="14440" y="78257"/>
                        <a:pt x="-1753" y="58255"/>
                        <a:pt x="152" y="36347"/>
                      </a:cubicBezTo>
                      <a:lnTo>
                        <a:pt x="152" y="36347"/>
                      </a:lnTo>
                      <a:cubicBezTo>
                        <a:pt x="2057" y="14440"/>
                        <a:pt x="22060" y="-1753"/>
                        <a:pt x="43967" y="152"/>
                      </a:cubicBezTo>
                      <a:lnTo>
                        <a:pt x="238277" y="20155"/>
                      </a:lnTo>
                      <a:cubicBezTo>
                        <a:pt x="259232" y="22060"/>
                        <a:pt x="275425" y="40157"/>
                        <a:pt x="274472" y="62065"/>
                      </a:cubicBezTo>
                      <a:lnTo>
                        <a:pt x="279235" y="347815"/>
                      </a:lnTo>
                      <a:close/>
                    </a:path>
                  </a:pathLst>
                </a:custGeom>
                <a:solidFill>
                  <a:srgbClr val="EF9F8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57720307-96B5-D6F1-8A00-58C368E16236}"/>
                    </a:ext>
                  </a:extLst>
                </p:cNvPr>
                <p:cNvSpPr/>
                <p:nvPr/>
              </p:nvSpPr>
              <p:spPr>
                <a:xfrm>
                  <a:off x="6257493" y="2475296"/>
                  <a:ext cx="112303" cy="112123"/>
                </a:xfrm>
                <a:custGeom>
                  <a:avLst/>
                  <a:gdLst>
                    <a:gd name="connsiteX0" fmla="*/ 49008 w 112303"/>
                    <a:gd name="connsiteY0" fmla="*/ 251 h 112123"/>
                    <a:gd name="connsiteX1" fmla="*/ 431 w 112303"/>
                    <a:gd name="connsiteY1" fmla="*/ 63116 h 112123"/>
                    <a:gd name="connsiteX2" fmla="*/ 63296 w 112303"/>
                    <a:gd name="connsiteY2" fmla="*/ 111693 h 112123"/>
                    <a:gd name="connsiteX3" fmla="*/ 111873 w 112303"/>
                    <a:gd name="connsiteY3" fmla="*/ 48828 h 112123"/>
                    <a:gd name="connsiteX4" fmla="*/ 49008 w 112303"/>
                    <a:gd name="connsiteY4" fmla="*/ 251 h 112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303" h="112123">
                      <a:moveTo>
                        <a:pt x="49008" y="251"/>
                      </a:moveTo>
                      <a:cubicBezTo>
                        <a:pt x="18528" y="4061"/>
                        <a:pt x="-3379" y="31683"/>
                        <a:pt x="431" y="63116"/>
                      </a:cubicBezTo>
                      <a:cubicBezTo>
                        <a:pt x="4241" y="93596"/>
                        <a:pt x="31863" y="115503"/>
                        <a:pt x="63296" y="111693"/>
                      </a:cubicBezTo>
                      <a:cubicBezTo>
                        <a:pt x="93775" y="107883"/>
                        <a:pt x="115683" y="80261"/>
                        <a:pt x="111873" y="48828"/>
                      </a:cubicBezTo>
                      <a:cubicBezTo>
                        <a:pt x="108063" y="19301"/>
                        <a:pt x="79488" y="-2607"/>
                        <a:pt x="49008" y="251"/>
                      </a:cubicBezTo>
                      <a:close/>
                    </a:path>
                  </a:pathLst>
                </a:custGeom>
                <a:solidFill>
                  <a:srgbClr val="EF9F8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829A3E4E-9624-EBB9-A41B-C36F863DFB48}"/>
                  </a:ext>
                </a:extLst>
              </p:cNvPr>
              <p:cNvSpPr/>
              <p:nvPr/>
            </p:nvSpPr>
            <p:spPr>
              <a:xfrm>
                <a:off x="5875971" y="2810827"/>
                <a:ext cx="109537" cy="201929"/>
              </a:xfrm>
              <a:custGeom>
                <a:avLst/>
                <a:gdLst>
                  <a:gd name="connsiteX0" fmla="*/ 0 w 109537"/>
                  <a:gd name="connsiteY0" fmla="*/ 163830 h 201929"/>
                  <a:gd name="connsiteX1" fmla="*/ 6668 w 109537"/>
                  <a:gd name="connsiteY1" fmla="*/ 0 h 201929"/>
                  <a:gd name="connsiteX2" fmla="*/ 109538 w 109537"/>
                  <a:gd name="connsiteY2" fmla="*/ 0 h 201929"/>
                  <a:gd name="connsiteX3" fmla="*/ 57150 w 109537"/>
                  <a:gd name="connsiteY3" fmla="*/ 198120 h 201929"/>
                  <a:gd name="connsiteX4" fmla="*/ 10478 w 109537"/>
                  <a:gd name="connsiteY4" fmla="*/ 201930 h 201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537" h="201929">
                    <a:moveTo>
                      <a:pt x="0" y="163830"/>
                    </a:moveTo>
                    <a:lnTo>
                      <a:pt x="6668" y="0"/>
                    </a:lnTo>
                    <a:lnTo>
                      <a:pt x="109538" y="0"/>
                    </a:lnTo>
                    <a:lnTo>
                      <a:pt x="57150" y="198120"/>
                    </a:lnTo>
                    <a:lnTo>
                      <a:pt x="10478" y="201930"/>
                    </a:lnTo>
                    <a:close/>
                  </a:path>
                </a:pathLst>
              </a:custGeom>
              <a:solidFill>
                <a:srgbClr val="FCE0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487639CF-29DC-1989-6C70-89A9CB04BBEE}"/>
                  </a:ext>
                </a:extLst>
              </p:cNvPr>
              <p:cNvSpPr/>
              <p:nvPr/>
            </p:nvSpPr>
            <p:spPr>
              <a:xfrm>
                <a:off x="5716155" y="2969651"/>
                <a:ext cx="240869" cy="85967"/>
              </a:xfrm>
              <a:custGeom>
                <a:avLst/>
                <a:gdLst>
                  <a:gd name="connsiteX0" fmla="*/ 236969 w 240869"/>
                  <a:gd name="connsiteY0" fmla="*/ 14530 h 85967"/>
                  <a:gd name="connsiteX1" fmla="*/ 225539 w 240869"/>
                  <a:gd name="connsiteY1" fmla="*/ 10720 h 85967"/>
                  <a:gd name="connsiteX2" fmla="*/ 193154 w 240869"/>
                  <a:gd name="connsiteY2" fmla="*/ 27865 h 85967"/>
                  <a:gd name="connsiteX3" fmla="*/ 158864 w 240869"/>
                  <a:gd name="connsiteY3" fmla="*/ 5005 h 85967"/>
                  <a:gd name="connsiteX4" fmla="*/ 149339 w 240869"/>
                  <a:gd name="connsiteY4" fmla="*/ 243 h 85967"/>
                  <a:gd name="connsiteX5" fmla="*/ 17894 w 240869"/>
                  <a:gd name="connsiteY5" fmla="*/ 53583 h 85967"/>
                  <a:gd name="connsiteX6" fmla="*/ 749 w 240869"/>
                  <a:gd name="connsiteY6" fmla="*/ 70728 h 85967"/>
                  <a:gd name="connsiteX7" fmla="*/ 749 w 240869"/>
                  <a:gd name="connsiteY7" fmla="*/ 70728 h 85967"/>
                  <a:gd name="connsiteX8" fmla="*/ 11226 w 240869"/>
                  <a:gd name="connsiteY8" fmla="*/ 85968 h 85967"/>
                  <a:gd name="connsiteX9" fmla="*/ 226491 w 240869"/>
                  <a:gd name="connsiteY9" fmla="*/ 84063 h 85967"/>
                  <a:gd name="connsiteX10" fmla="*/ 240779 w 240869"/>
                  <a:gd name="connsiteY10" fmla="*/ 67870 h 85967"/>
                  <a:gd name="connsiteX11" fmla="*/ 237921 w 240869"/>
                  <a:gd name="connsiteY11" fmla="*/ 22150 h 85967"/>
                  <a:gd name="connsiteX12" fmla="*/ 237921 w 240869"/>
                  <a:gd name="connsiteY12" fmla="*/ 20245 h 85967"/>
                  <a:gd name="connsiteX13" fmla="*/ 236969 w 240869"/>
                  <a:gd name="connsiteY13" fmla="*/ 14530 h 8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0869" h="85967">
                    <a:moveTo>
                      <a:pt x="236969" y="14530"/>
                    </a:moveTo>
                    <a:cubicBezTo>
                      <a:pt x="235064" y="9768"/>
                      <a:pt x="229349" y="7863"/>
                      <a:pt x="225539" y="10720"/>
                    </a:cubicBezTo>
                    <a:cubicBezTo>
                      <a:pt x="217919" y="16435"/>
                      <a:pt x="213156" y="29770"/>
                      <a:pt x="193154" y="27865"/>
                    </a:cubicBezTo>
                    <a:cubicBezTo>
                      <a:pt x="172199" y="25960"/>
                      <a:pt x="161721" y="12625"/>
                      <a:pt x="158864" y="5005"/>
                    </a:cubicBezTo>
                    <a:cubicBezTo>
                      <a:pt x="156959" y="1195"/>
                      <a:pt x="153149" y="-710"/>
                      <a:pt x="149339" y="243"/>
                    </a:cubicBezTo>
                    <a:lnTo>
                      <a:pt x="17894" y="53583"/>
                    </a:lnTo>
                    <a:cubicBezTo>
                      <a:pt x="10274" y="56440"/>
                      <a:pt x="4559" y="63108"/>
                      <a:pt x="749" y="70728"/>
                    </a:cubicBezTo>
                    <a:lnTo>
                      <a:pt x="749" y="70728"/>
                    </a:lnTo>
                    <a:cubicBezTo>
                      <a:pt x="-2109" y="78348"/>
                      <a:pt x="3606" y="85968"/>
                      <a:pt x="11226" y="85968"/>
                    </a:cubicBezTo>
                    <a:lnTo>
                      <a:pt x="226491" y="84063"/>
                    </a:lnTo>
                    <a:cubicBezTo>
                      <a:pt x="235064" y="84063"/>
                      <a:pt x="241731" y="76443"/>
                      <a:pt x="240779" y="67870"/>
                    </a:cubicBezTo>
                    <a:lnTo>
                      <a:pt x="237921" y="22150"/>
                    </a:lnTo>
                    <a:cubicBezTo>
                      <a:pt x="237921" y="21198"/>
                      <a:pt x="237921" y="21198"/>
                      <a:pt x="237921" y="20245"/>
                    </a:cubicBezTo>
                    <a:lnTo>
                      <a:pt x="236969" y="14530"/>
                    </a:lnTo>
                    <a:close/>
                  </a:path>
                </a:pathLst>
              </a:custGeom>
              <a:solidFill>
                <a:srgbClr val="5DD4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8E4AEB01-D87E-1949-600F-24DA959DCA0A}"/>
                  </a:ext>
                </a:extLst>
              </p:cNvPr>
              <p:cNvSpPr/>
              <p:nvPr/>
            </p:nvSpPr>
            <p:spPr>
              <a:xfrm>
                <a:off x="5789294" y="2021204"/>
                <a:ext cx="93345" cy="57150"/>
              </a:xfrm>
              <a:custGeom>
                <a:avLst/>
                <a:gdLst>
                  <a:gd name="connsiteX0" fmla="*/ 0 w 93345"/>
                  <a:gd name="connsiteY0" fmla="*/ 57150 h 57150"/>
                  <a:gd name="connsiteX1" fmla="*/ 14288 w 93345"/>
                  <a:gd name="connsiteY1" fmla="*/ 21907 h 57150"/>
                  <a:gd name="connsiteX2" fmla="*/ 93345 w 93345"/>
                  <a:gd name="connsiteY2" fmla="*/ 0 h 57150"/>
                  <a:gd name="connsiteX3" fmla="*/ 87630 w 93345"/>
                  <a:gd name="connsiteY3" fmla="*/ 44768 h 57150"/>
                  <a:gd name="connsiteX4" fmla="*/ 0 w 93345"/>
                  <a:gd name="connsiteY4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45" h="57150">
                    <a:moveTo>
                      <a:pt x="0" y="57150"/>
                    </a:moveTo>
                    <a:cubicBezTo>
                      <a:pt x="0" y="57150"/>
                      <a:pt x="2858" y="39052"/>
                      <a:pt x="14288" y="21907"/>
                    </a:cubicBezTo>
                    <a:cubicBezTo>
                      <a:pt x="25718" y="4763"/>
                      <a:pt x="93345" y="0"/>
                      <a:pt x="93345" y="0"/>
                    </a:cubicBezTo>
                    <a:lnTo>
                      <a:pt x="87630" y="44768"/>
                    </a:lnTo>
                    <a:lnTo>
                      <a:pt x="0" y="57150"/>
                    </a:lnTo>
                    <a:close/>
                  </a:path>
                </a:pathLst>
              </a:custGeom>
              <a:solidFill>
                <a:srgbClr val="0002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361EC8B-315A-FB9D-39EA-B15690E23B04}"/>
                  </a:ext>
                </a:extLst>
              </p:cNvPr>
              <p:cNvSpPr/>
              <p:nvPr/>
            </p:nvSpPr>
            <p:spPr>
              <a:xfrm>
                <a:off x="6653212" y="2862262"/>
                <a:ext cx="191452" cy="148590"/>
              </a:xfrm>
              <a:custGeom>
                <a:avLst/>
                <a:gdLst>
                  <a:gd name="connsiteX0" fmla="*/ 177165 w 191452"/>
                  <a:gd name="connsiteY0" fmla="*/ 79058 h 148590"/>
                  <a:gd name="connsiteX1" fmla="*/ 10478 w 191452"/>
                  <a:gd name="connsiteY1" fmla="*/ 0 h 148590"/>
                  <a:gd name="connsiteX2" fmla="*/ 0 w 191452"/>
                  <a:gd name="connsiteY2" fmla="*/ 113347 h 148590"/>
                  <a:gd name="connsiteX3" fmla="*/ 191453 w 191452"/>
                  <a:gd name="connsiteY3" fmla="*/ 148590 h 148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1452" h="148590">
                    <a:moveTo>
                      <a:pt x="177165" y="79058"/>
                    </a:moveTo>
                    <a:lnTo>
                      <a:pt x="10478" y="0"/>
                    </a:lnTo>
                    <a:lnTo>
                      <a:pt x="0" y="113347"/>
                    </a:lnTo>
                    <a:lnTo>
                      <a:pt x="191453" y="148590"/>
                    </a:lnTo>
                    <a:close/>
                  </a:path>
                </a:pathLst>
              </a:custGeom>
              <a:solidFill>
                <a:srgbClr val="FCE0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622B6878-A46A-F536-22E9-C2679CD80BC4}"/>
                  </a:ext>
                </a:extLst>
              </p:cNvPr>
              <p:cNvSpPr/>
              <p:nvPr/>
            </p:nvSpPr>
            <p:spPr>
              <a:xfrm>
                <a:off x="6788576" y="2897508"/>
                <a:ext cx="153039" cy="225738"/>
              </a:xfrm>
              <a:custGeom>
                <a:avLst/>
                <a:gdLst>
                  <a:gd name="connsiteX0" fmla="*/ 2748 w 153039"/>
                  <a:gd name="connsiteY0" fmla="*/ 18094 h 225738"/>
                  <a:gd name="connsiteX1" fmla="*/ 3701 w 153039"/>
                  <a:gd name="connsiteY1" fmla="*/ 29524 h 225738"/>
                  <a:gd name="connsiteX2" fmla="*/ 35133 w 153039"/>
                  <a:gd name="connsiteY2" fmla="*/ 60956 h 225738"/>
                  <a:gd name="connsiteX3" fmla="*/ 25608 w 153039"/>
                  <a:gd name="connsiteY3" fmla="*/ 100961 h 225738"/>
                  <a:gd name="connsiteX4" fmla="*/ 24656 w 153039"/>
                  <a:gd name="connsiteY4" fmla="*/ 111439 h 225738"/>
                  <a:gd name="connsiteX5" fmla="*/ 119906 w 153039"/>
                  <a:gd name="connsiteY5" fmla="*/ 216214 h 225738"/>
                  <a:gd name="connsiteX6" fmla="*/ 141813 w 153039"/>
                  <a:gd name="connsiteY6" fmla="*/ 225739 h 225738"/>
                  <a:gd name="connsiteX7" fmla="*/ 141813 w 153039"/>
                  <a:gd name="connsiteY7" fmla="*/ 225739 h 225738"/>
                  <a:gd name="connsiteX8" fmla="*/ 152291 w 153039"/>
                  <a:gd name="connsiteY8" fmla="*/ 211451 h 225738"/>
                  <a:gd name="connsiteX9" fmla="*/ 76091 w 153039"/>
                  <a:gd name="connsiteY9" fmla="*/ 9521 h 225738"/>
                  <a:gd name="connsiteX10" fmla="*/ 56088 w 153039"/>
                  <a:gd name="connsiteY10" fmla="*/ 949 h 225738"/>
                  <a:gd name="connsiteX11" fmla="*/ 9416 w 153039"/>
                  <a:gd name="connsiteY11" fmla="*/ 12379 h 225738"/>
                  <a:gd name="connsiteX12" fmla="*/ 7511 w 153039"/>
                  <a:gd name="connsiteY12" fmla="*/ 13331 h 225738"/>
                  <a:gd name="connsiteX13" fmla="*/ 2748 w 153039"/>
                  <a:gd name="connsiteY13" fmla="*/ 18094 h 225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3039" h="225738">
                    <a:moveTo>
                      <a:pt x="2748" y="18094"/>
                    </a:moveTo>
                    <a:cubicBezTo>
                      <a:pt x="-1062" y="20951"/>
                      <a:pt x="-1062" y="26666"/>
                      <a:pt x="3701" y="29524"/>
                    </a:cubicBezTo>
                    <a:cubicBezTo>
                      <a:pt x="11321" y="34286"/>
                      <a:pt x="30371" y="41906"/>
                      <a:pt x="35133" y="60956"/>
                    </a:cubicBezTo>
                    <a:cubicBezTo>
                      <a:pt x="39896" y="80959"/>
                      <a:pt x="31323" y="95246"/>
                      <a:pt x="25608" y="100961"/>
                    </a:cubicBezTo>
                    <a:cubicBezTo>
                      <a:pt x="22751" y="103819"/>
                      <a:pt x="21798" y="108581"/>
                      <a:pt x="24656" y="111439"/>
                    </a:cubicBezTo>
                    <a:lnTo>
                      <a:pt x="119906" y="216214"/>
                    </a:lnTo>
                    <a:cubicBezTo>
                      <a:pt x="125621" y="221929"/>
                      <a:pt x="133241" y="225739"/>
                      <a:pt x="141813" y="225739"/>
                    </a:cubicBezTo>
                    <a:lnTo>
                      <a:pt x="141813" y="225739"/>
                    </a:lnTo>
                    <a:cubicBezTo>
                      <a:pt x="149433" y="225739"/>
                      <a:pt x="155148" y="218119"/>
                      <a:pt x="152291" y="211451"/>
                    </a:cubicBezTo>
                    <a:lnTo>
                      <a:pt x="76091" y="9521"/>
                    </a:lnTo>
                    <a:cubicBezTo>
                      <a:pt x="73233" y="1901"/>
                      <a:pt x="63708" y="-1909"/>
                      <a:pt x="56088" y="949"/>
                    </a:cubicBezTo>
                    <a:lnTo>
                      <a:pt x="9416" y="12379"/>
                    </a:lnTo>
                    <a:cubicBezTo>
                      <a:pt x="8463" y="12379"/>
                      <a:pt x="8463" y="13331"/>
                      <a:pt x="7511" y="13331"/>
                    </a:cubicBezTo>
                    <a:lnTo>
                      <a:pt x="2748" y="18094"/>
                    </a:lnTo>
                    <a:close/>
                  </a:path>
                </a:pathLst>
              </a:custGeom>
              <a:solidFill>
                <a:srgbClr val="5DD4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D633294-C686-5CCC-7A1B-FCE9E2FDDE8E}"/>
                </a:ext>
              </a:extLst>
            </p:cNvPr>
            <p:cNvSpPr/>
            <p:nvPr/>
          </p:nvSpPr>
          <p:spPr>
            <a:xfrm>
              <a:off x="6156959" y="2427922"/>
              <a:ext cx="73342" cy="29527"/>
            </a:xfrm>
            <a:custGeom>
              <a:avLst/>
              <a:gdLst>
                <a:gd name="connsiteX0" fmla="*/ 0 w 73342"/>
                <a:gd name="connsiteY0" fmla="*/ 29528 h 29527"/>
                <a:gd name="connsiteX1" fmla="*/ 73343 w 73342"/>
                <a:gd name="connsiteY1" fmla="*/ 0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342" h="29527">
                  <a:moveTo>
                    <a:pt x="0" y="29528"/>
                  </a:moveTo>
                  <a:lnTo>
                    <a:pt x="73343" y="0"/>
                  </a:lnTo>
                </a:path>
              </a:pathLst>
            </a:custGeom>
            <a:ln w="6080" cap="rnd">
              <a:solidFill>
                <a:srgbClr val="2FC4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E34AE0E-E5E9-96EA-0846-F23B4F74B21D}"/>
                </a:ext>
              </a:extLst>
            </p:cNvPr>
            <p:cNvSpPr/>
            <p:nvPr/>
          </p:nvSpPr>
          <p:spPr>
            <a:xfrm>
              <a:off x="5981529" y="2179319"/>
              <a:ext cx="36364" cy="104775"/>
            </a:xfrm>
            <a:custGeom>
              <a:avLst/>
              <a:gdLst>
                <a:gd name="connsiteX0" fmla="*/ 170 w 36364"/>
                <a:gd name="connsiteY0" fmla="*/ 104775 h 104775"/>
                <a:gd name="connsiteX1" fmla="*/ 36364 w 36364"/>
                <a:gd name="connsiteY1" fmla="*/ 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364" h="104775">
                  <a:moveTo>
                    <a:pt x="170" y="104775"/>
                  </a:moveTo>
                  <a:cubicBezTo>
                    <a:pt x="170" y="104775"/>
                    <a:pt x="-4593" y="70485"/>
                    <a:pt x="36364" y="0"/>
                  </a:cubicBezTo>
                </a:path>
              </a:pathLst>
            </a:custGeom>
            <a:noFill/>
            <a:ln w="6080" cap="rnd">
              <a:solidFill>
                <a:srgbClr val="2FC4C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7" name="Graphic 4">
            <a:extLst>
              <a:ext uri="{FF2B5EF4-FFF2-40B4-BE49-F238E27FC236}">
                <a16:creationId xmlns:a16="http://schemas.microsoft.com/office/drawing/2014/main" id="{65F628F4-0595-7754-DF2B-F82BC3223DF0}"/>
              </a:ext>
            </a:extLst>
          </p:cNvPr>
          <p:cNvGrpSpPr/>
          <p:nvPr/>
        </p:nvGrpSpPr>
        <p:grpSpPr>
          <a:xfrm>
            <a:off x="3026175" y="270743"/>
            <a:ext cx="1727522" cy="2149764"/>
            <a:chOff x="3977639" y="1633743"/>
            <a:chExt cx="1212254" cy="1508553"/>
          </a:xfrm>
        </p:grpSpPr>
        <p:grpSp>
          <p:nvGrpSpPr>
            <p:cNvPr id="58" name="Graphic 4">
              <a:extLst>
                <a:ext uri="{FF2B5EF4-FFF2-40B4-BE49-F238E27FC236}">
                  <a16:creationId xmlns:a16="http://schemas.microsoft.com/office/drawing/2014/main" id="{33F96767-5C24-CBDD-1AA7-C4A29843CF1F}"/>
                </a:ext>
              </a:extLst>
            </p:cNvPr>
            <p:cNvGrpSpPr/>
            <p:nvPr/>
          </p:nvGrpSpPr>
          <p:grpSpPr>
            <a:xfrm>
              <a:off x="3977639" y="1644330"/>
              <a:ext cx="1212254" cy="1497966"/>
              <a:chOff x="3977639" y="1644330"/>
              <a:chExt cx="1212254" cy="1497966"/>
            </a:xfrm>
          </p:grpSpPr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05FDDD2-7A25-482C-8954-096848A7BF8F}"/>
                  </a:ext>
                </a:extLst>
              </p:cNvPr>
              <p:cNvSpPr/>
              <p:nvPr/>
            </p:nvSpPr>
            <p:spPr>
              <a:xfrm>
                <a:off x="4639627" y="2428874"/>
                <a:ext cx="298513" cy="668654"/>
              </a:xfrm>
              <a:custGeom>
                <a:avLst/>
                <a:gdLst>
                  <a:gd name="connsiteX0" fmla="*/ 114300 w 298513"/>
                  <a:gd name="connsiteY0" fmla="*/ 0 h 668654"/>
                  <a:gd name="connsiteX1" fmla="*/ 293370 w 298513"/>
                  <a:gd name="connsiteY1" fmla="*/ 211455 h 668654"/>
                  <a:gd name="connsiteX2" fmla="*/ 296227 w 298513"/>
                  <a:gd name="connsiteY2" fmla="*/ 244792 h 668654"/>
                  <a:gd name="connsiteX3" fmla="*/ 133350 w 298513"/>
                  <a:gd name="connsiteY3" fmla="*/ 668655 h 668654"/>
                  <a:gd name="connsiteX4" fmla="*/ 73342 w 298513"/>
                  <a:gd name="connsiteY4" fmla="*/ 658178 h 668654"/>
                  <a:gd name="connsiteX5" fmla="*/ 121920 w 298513"/>
                  <a:gd name="connsiteY5" fmla="*/ 449580 h 668654"/>
                  <a:gd name="connsiteX6" fmla="*/ 182880 w 298513"/>
                  <a:gd name="connsiteY6" fmla="*/ 240030 h 668654"/>
                  <a:gd name="connsiteX7" fmla="*/ 0 w 298513"/>
                  <a:gd name="connsiteY7" fmla="*/ 99060 h 668654"/>
                  <a:gd name="connsiteX8" fmla="*/ 114300 w 298513"/>
                  <a:gd name="connsiteY8" fmla="*/ 0 h 668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8513" h="668654">
                    <a:moveTo>
                      <a:pt x="114300" y="0"/>
                    </a:moveTo>
                    <a:cubicBezTo>
                      <a:pt x="114300" y="0"/>
                      <a:pt x="204788" y="60960"/>
                      <a:pt x="293370" y="211455"/>
                    </a:cubicBezTo>
                    <a:cubicBezTo>
                      <a:pt x="299085" y="221933"/>
                      <a:pt x="300038" y="234315"/>
                      <a:pt x="296227" y="244792"/>
                    </a:cubicBezTo>
                    <a:lnTo>
                      <a:pt x="133350" y="668655"/>
                    </a:lnTo>
                    <a:lnTo>
                      <a:pt x="73342" y="658178"/>
                    </a:lnTo>
                    <a:lnTo>
                      <a:pt x="121920" y="449580"/>
                    </a:lnTo>
                    <a:cubicBezTo>
                      <a:pt x="121920" y="449580"/>
                      <a:pt x="95250" y="320040"/>
                      <a:pt x="182880" y="240030"/>
                    </a:cubicBezTo>
                    <a:cubicBezTo>
                      <a:pt x="182880" y="240030"/>
                      <a:pt x="44767" y="147638"/>
                      <a:pt x="0" y="99060"/>
                    </a:cubicBezTo>
                    <a:lnTo>
                      <a:pt x="114300" y="0"/>
                    </a:lnTo>
                    <a:close/>
                  </a:path>
                </a:pathLst>
              </a:custGeom>
              <a:solidFill>
                <a:srgbClr val="FFCA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6FEE4B9B-55B9-8B66-D3C4-2AC207B6469F}"/>
                  </a:ext>
                </a:extLst>
              </p:cNvPr>
              <p:cNvSpPr/>
              <p:nvPr/>
            </p:nvSpPr>
            <p:spPr>
              <a:xfrm>
                <a:off x="4615814" y="2365057"/>
                <a:ext cx="164782" cy="211681"/>
              </a:xfrm>
              <a:custGeom>
                <a:avLst/>
                <a:gdLst>
                  <a:gd name="connsiteX0" fmla="*/ 80963 w 164782"/>
                  <a:gd name="connsiteY0" fmla="*/ 0 h 211681"/>
                  <a:gd name="connsiteX1" fmla="*/ 164782 w 164782"/>
                  <a:gd name="connsiteY1" fmla="*/ 75247 h 211681"/>
                  <a:gd name="connsiteX2" fmla="*/ 60007 w 164782"/>
                  <a:gd name="connsiteY2" fmla="*/ 211455 h 211681"/>
                  <a:gd name="connsiteX3" fmla="*/ 0 w 164782"/>
                  <a:gd name="connsiteY3" fmla="*/ 189547 h 211681"/>
                  <a:gd name="connsiteX4" fmla="*/ 80963 w 164782"/>
                  <a:gd name="connsiteY4" fmla="*/ 0 h 211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782" h="211681">
                    <a:moveTo>
                      <a:pt x="80963" y="0"/>
                    </a:moveTo>
                    <a:lnTo>
                      <a:pt x="164782" y="75247"/>
                    </a:lnTo>
                    <a:cubicBezTo>
                      <a:pt x="164782" y="75247"/>
                      <a:pt x="67627" y="218122"/>
                      <a:pt x="60007" y="211455"/>
                    </a:cubicBezTo>
                    <a:cubicBezTo>
                      <a:pt x="52388" y="204788"/>
                      <a:pt x="0" y="189547"/>
                      <a:pt x="0" y="189547"/>
                    </a:cubicBezTo>
                    <a:lnTo>
                      <a:pt x="80963" y="0"/>
                    </a:lnTo>
                    <a:close/>
                  </a:path>
                </a:pathLst>
              </a:custGeom>
              <a:solidFill>
                <a:srgbClr val="FFC8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0CB1B92E-C190-9D87-1900-0327B6FAF772}"/>
                  </a:ext>
                </a:extLst>
              </p:cNvPr>
              <p:cNvSpPr/>
              <p:nvPr/>
            </p:nvSpPr>
            <p:spPr>
              <a:xfrm>
                <a:off x="4030979" y="2454591"/>
                <a:ext cx="608647" cy="459104"/>
              </a:xfrm>
              <a:custGeom>
                <a:avLst/>
                <a:gdLst>
                  <a:gd name="connsiteX0" fmla="*/ 608648 w 608647"/>
                  <a:gd name="connsiteY0" fmla="*/ 74295 h 459104"/>
                  <a:gd name="connsiteX1" fmla="*/ 430530 w 608647"/>
                  <a:gd name="connsiteY1" fmla="*/ 348615 h 459104"/>
                  <a:gd name="connsiteX2" fmla="*/ 7620 w 608647"/>
                  <a:gd name="connsiteY2" fmla="*/ 459105 h 459104"/>
                  <a:gd name="connsiteX3" fmla="*/ 0 w 608647"/>
                  <a:gd name="connsiteY3" fmla="*/ 391478 h 459104"/>
                  <a:gd name="connsiteX4" fmla="*/ 153353 w 608647"/>
                  <a:gd name="connsiteY4" fmla="*/ 328613 h 459104"/>
                  <a:gd name="connsiteX5" fmla="*/ 362903 w 608647"/>
                  <a:gd name="connsiteY5" fmla="*/ 260033 h 459104"/>
                  <a:gd name="connsiteX6" fmla="*/ 501015 w 608647"/>
                  <a:gd name="connsiteY6" fmla="*/ 0 h 459104"/>
                  <a:gd name="connsiteX7" fmla="*/ 608648 w 608647"/>
                  <a:gd name="connsiteY7" fmla="*/ 74295 h 459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8647" h="459104">
                    <a:moveTo>
                      <a:pt x="608648" y="74295"/>
                    </a:moveTo>
                    <a:cubicBezTo>
                      <a:pt x="608648" y="74295"/>
                      <a:pt x="546735" y="228600"/>
                      <a:pt x="430530" y="348615"/>
                    </a:cubicBezTo>
                    <a:lnTo>
                      <a:pt x="7620" y="459105"/>
                    </a:lnTo>
                    <a:lnTo>
                      <a:pt x="0" y="391478"/>
                    </a:lnTo>
                    <a:lnTo>
                      <a:pt x="153353" y="328613"/>
                    </a:lnTo>
                    <a:cubicBezTo>
                      <a:pt x="153353" y="328613"/>
                      <a:pt x="191453" y="246698"/>
                      <a:pt x="362903" y="260033"/>
                    </a:cubicBezTo>
                    <a:cubicBezTo>
                      <a:pt x="362903" y="260033"/>
                      <a:pt x="442913" y="38100"/>
                      <a:pt x="501015" y="0"/>
                    </a:cubicBezTo>
                    <a:lnTo>
                      <a:pt x="608648" y="74295"/>
                    </a:lnTo>
                    <a:close/>
                  </a:path>
                </a:pathLst>
              </a:custGeom>
              <a:solidFill>
                <a:srgbClr val="FFCA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1CC48410-D1F0-94EF-8E48-053BA87BE4C8}"/>
                  </a:ext>
                </a:extLst>
              </p:cNvPr>
              <p:cNvSpPr/>
              <p:nvPr/>
            </p:nvSpPr>
            <p:spPr>
              <a:xfrm>
                <a:off x="4699530" y="3058682"/>
                <a:ext cx="224361" cy="83614"/>
              </a:xfrm>
              <a:custGeom>
                <a:avLst/>
                <a:gdLst>
                  <a:gd name="connsiteX0" fmla="*/ 7724 w 224361"/>
                  <a:gd name="connsiteY0" fmla="*/ 12177 h 83614"/>
                  <a:gd name="connsiteX1" fmla="*/ 18201 w 224361"/>
                  <a:gd name="connsiteY1" fmla="*/ 9320 h 83614"/>
                  <a:gd name="connsiteX2" fmla="*/ 51539 w 224361"/>
                  <a:gd name="connsiteY2" fmla="*/ 26465 h 83614"/>
                  <a:gd name="connsiteX3" fmla="*/ 83924 w 224361"/>
                  <a:gd name="connsiteY3" fmla="*/ 4557 h 83614"/>
                  <a:gd name="connsiteX4" fmla="*/ 93449 w 224361"/>
                  <a:gd name="connsiteY4" fmla="*/ 747 h 83614"/>
                  <a:gd name="connsiteX5" fmla="*/ 209654 w 224361"/>
                  <a:gd name="connsiteY5" fmla="*/ 53135 h 83614"/>
                  <a:gd name="connsiteX6" fmla="*/ 223941 w 224361"/>
                  <a:gd name="connsiteY6" fmla="*/ 69327 h 83614"/>
                  <a:gd name="connsiteX7" fmla="*/ 223941 w 224361"/>
                  <a:gd name="connsiteY7" fmla="*/ 69327 h 83614"/>
                  <a:gd name="connsiteX8" fmla="*/ 213464 w 224361"/>
                  <a:gd name="connsiteY8" fmla="*/ 83615 h 83614"/>
                  <a:gd name="connsiteX9" fmla="*/ 12486 w 224361"/>
                  <a:gd name="connsiteY9" fmla="*/ 77900 h 83614"/>
                  <a:gd name="connsiteX10" fmla="*/ 104 w 224361"/>
                  <a:gd name="connsiteY10" fmla="*/ 62660 h 83614"/>
                  <a:gd name="connsiteX11" fmla="*/ 4866 w 224361"/>
                  <a:gd name="connsiteY11" fmla="*/ 18845 h 83614"/>
                  <a:gd name="connsiteX12" fmla="*/ 5819 w 224361"/>
                  <a:gd name="connsiteY12" fmla="*/ 16940 h 83614"/>
                  <a:gd name="connsiteX13" fmla="*/ 7724 w 224361"/>
                  <a:gd name="connsiteY13" fmla="*/ 12177 h 83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361" h="83614">
                    <a:moveTo>
                      <a:pt x="7724" y="12177"/>
                    </a:moveTo>
                    <a:cubicBezTo>
                      <a:pt x="9629" y="7415"/>
                      <a:pt x="14391" y="6462"/>
                      <a:pt x="18201" y="9320"/>
                    </a:cubicBezTo>
                    <a:cubicBezTo>
                      <a:pt x="24869" y="15035"/>
                      <a:pt x="33441" y="28370"/>
                      <a:pt x="51539" y="26465"/>
                    </a:cubicBezTo>
                    <a:cubicBezTo>
                      <a:pt x="70589" y="24560"/>
                      <a:pt x="81066" y="12177"/>
                      <a:pt x="83924" y="4557"/>
                    </a:cubicBezTo>
                    <a:cubicBezTo>
                      <a:pt x="85829" y="747"/>
                      <a:pt x="89639" y="-1158"/>
                      <a:pt x="93449" y="747"/>
                    </a:cubicBezTo>
                    <a:lnTo>
                      <a:pt x="209654" y="53135"/>
                    </a:lnTo>
                    <a:cubicBezTo>
                      <a:pt x="216321" y="55992"/>
                      <a:pt x="222036" y="62660"/>
                      <a:pt x="223941" y="69327"/>
                    </a:cubicBezTo>
                    <a:lnTo>
                      <a:pt x="223941" y="69327"/>
                    </a:lnTo>
                    <a:cubicBezTo>
                      <a:pt x="225846" y="75995"/>
                      <a:pt x="221084" y="83615"/>
                      <a:pt x="213464" y="83615"/>
                    </a:cubicBezTo>
                    <a:lnTo>
                      <a:pt x="12486" y="77900"/>
                    </a:lnTo>
                    <a:cubicBezTo>
                      <a:pt x="4866" y="77900"/>
                      <a:pt x="-849" y="71232"/>
                      <a:pt x="104" y="62660"/>
                    </a:cubicBezTo>
                    <a:lnTo>
                      <a:pt x="4866" y="18845"/>
                    </a:lnTo>
                    <a:cubicBezTo>
                      <a:pt x="4866" y="17892"/>
                      <a:pt x="4866" y="17892"/>
                      <a:pt x="5819" y="16940"/>
                    </a:cubicBezTo>
                    <a:lnTo>
                      <a:pt x="7724" y="12177"/>
                    </a:lnTo>
                    <a:close/>
                  </a:path>
                </a:pathLst>
              </a:custGeom>
              <a:solidFill>
                <a:srgbClr val="FF6C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3" name="Graphic 4">
                <a:extLst>
                  <a:ext uri="{FF2B5EF4-FFF2-40B4-BE49-F238E27FC236}">
                    <a16:creationId xmlns:a16="http://schemas.microsoft.com/office/drawing/2014/main" id="{1A65CF85-05DC-6E52-7C75-4EEE46DEEA87}"/>
                  </a:ext>
                </a:extLst>
              </p:cNvPr>
              <p:cNvGrpSpPr/>
              <p:nvPr/>
            </p:nvGrpSpPr>
            <p:grpSpPr>
              <a:xfrm>
                <a:off x="4333855" y="1644330"/>
                <a:ext cx="856038" cy="725507"/>
                <a:chOff x="4333855" y="1644330"/>
                <a:chExt cx="856038" cy="725507"/>
              </a:xfrm>
            </p:grpSpPr>
            <p:grpSp>
              <p:nvGrpSpPr>
                <p:cNvPr id="64" name="Graphic 4">
                  <a:extLst>
                    <a:ext uri="{FF2B5EF4-FFF2-40B4-BE49-F238E27FC236}">
                      <a16:creationId xmlns:a16="http://schemas.microsoft.com/office/drawing/2014/main" id="{659F40E7-9E5D-B8FD-94D9-CA1BD7EFCD2F}"/>
                    </a:ext>
                  </a:extLst>
                </p:cNvPr>
                <p:cNvGrpSpPr/>
                <p:nvPr/>
              </p:nvGrpSpPr>
              <p:grpSpPr>
                <a:xfrm>
                  <a:off x="4333855" y="1897379"/>
                  <a:ext cx="363873" cy="472458"/>
                  <a:chOff x="4333855" y="1897379"/>
                  <a:chExt cx="363873" cy="472458"/>
                </a:xfrm>
                <a:solidFill>
                  <a:srgbClr val="FFCAB3"/>
                </a:solidFill>
              </p:grpSpPr>
              <p:sp>
                <p:nvSpPr>
                  <p:cNvPr id="65" name="Freeform: Shape 64">
                    <a:extLst>
                      <a:ext uri="{FF2B5EF4-FFF2-40B4-BE49-F238E27FC236}">
                        <a16:creationId xmlns:a16="http://schemas.microsoft.com/office/drawing/2014/main" id="{610A65B3-26A2-EC06-1C1F-EA437D982CE0}"/>
                      </a:ext>
                    </a:extLst>
                  </p:cNvPr>
                  <p:cNvSpPr/>
                  <p:nvPr/>
                </p:nvSpPr>
                <p:spPr>
                  <a:xfrm>
                    <a:off x="4349114" y="1897379"/>
                    <a:ext cx="348614" cy="401955"/>
                  </a:xfrm>
                  <a:custGeom>
                    <a:avLst/>
                    <a:gdLst>
                      <a:gd name="connsiteX0" fmla="*/ 0 w 348614"/>
                      <a:gd name="connsiteY0" fmla="*/ 388620 h 401955"/>
                      <a:gd name="connsiteX1" fmla="*/ 43815 w 348614"/>
                      <a:gd name="connsiteY1" fmla="*/ 401955 h 401955"/>
                      <a:gd name="connsiteX2" fmla="*/ 89535 w 348614"/>
                      <a:gd name="connsiteY2" fmla="*/ 277178 h 401955"/>
                      <a:gd name="connsiteX3" fmla="*/ 132397 w 348614"/>
                      <a:gd name="connsiteY3" fmla="*/ 161925 h 401955"/>
                      <a:gd name="connsiteX4" fmla="*/ 137160 w 348614"/>
                      <a:gd name="connsiteY4" fmla="*/ 148590 h 401955"/>
                      <a:gd name="connsiteX5" fmla="*/ 137160 w 348614"/>
                      <a:gd name="connsiteY5" fmla="*/ 148590 h 401955"/>
                      <a:gd name="connsiteX6" fmla="*/ 152400 w 348614"/>
                      <a:gd name="connsiteY6" fmla="*/ 142875 h 401955"/>
                      <a:gd name="connsiteX7" fmla="*/ 224790 w 348614"/>
                      <a:gd name="connsiteY7" fmla="*/ 120015 h 401955"/>
                      <a:gd name="connsiteX8" fmla="*/ 286702 w 348614"/>
                      <a:gd name="connsiteY8" fmla="*/ 96202 h 401955"/>
                      <a:gd name="connsiteX9" fmla="*/ 348615 w 348614"/>
                      <a:gd name="connsiteY9" fmla="*/ 71438 h 401955"/>
                      <a:gd name="connsiteX10" fmla="*/ 311467 w 348614"/>
                      <a:gd name="connsiteY10" fmla="*/ 0 h 401955"/>
                      <a:gd name="connsiteX11" fmla="*/ 185738 w 348614"/>
                      <a:gd name="connsiteY11" fmla="*/ 45720 h 401955"/>
                      <a:gd name="connsiteX12" fmla="*/ 123825 w 348614"/>
                      <a:gd name="connsiteY12" fmla="*/ 71438 h 401955"/>
                      <a:gd name="connsiteX13" fmla="*/ 107632 w 348614"/>
                      <a:gd name="connsiteY13" fmla="*/ 78105 h 401955"/>
                      <a:gd name="connsiteX14" fmla="*/ 99060 w 348614"/>
                      <a:gd name="connsiteY14" fmla="*/ 81915 h 401955"/>
                      <a:gd name="connsiteX15" fmla="*/ 94297 w 348614"/>
                      <a:gd name="connsiteY15" fmla="*/ 83820 h 401955"/>
                      <a:gd name="connsiteX16" fmla="*/ 93345 w 348614"/>
                      <a:gd name="connsiteY16" fmla="*/ 84772 h 401955"/>
                      <a:gd name="connsiteX17" fmla="*/ 92392 w 348614"/>
                      <a:gd name="connsiteY17" fmla="*/ 85725 h 401955"/>
                      <a:gd name="connsiteX18" fmla="*/ 88582 w 348614"/>
                      <a:gd name="connsiteY18" fmla="*/ 87630 h 401955"/>
                      <a:gd name="connsiteX19" fmla="*/ 76200 w 348614"/>
                      <a:gd name="connsiteY19" fmla="*/ 99060 h 401955"/>
                      <a:gd name="connsiteX20" fmla="*/ 74295 w 348614"/>
                      <a:gd name="connsiteY20" fmla="*/ 101918 h 401955"/>
                      <a:gd name="connsiteX21" fmla="*/ 73342 w 348614"/>
                      <a:gd name="connsiteY21" fmla="*/ 103822 h 401955"/>
                      <a:gd name="connsiteX22" fmla="*/ 72390 w 348614"/>
                      <a:gd name="connsiteY22" fmla="*/ 106680 h 401955"/>
                      <a:gd name="connsiteX23" fmla="*/ 70485 w 348614"/>
                      <a:gd name="connsiteY23" fmla="*/ 112395 h 401955"/>
                      <a:gd name="connsiteX24" fmla="*/ 69532 w 348614"/>
                      <a:gd name="connsiteY24" fmla="*/ 115252 h 401955"/>
                      <a:gd name="connsiteX25" fmla="*/ 68580 w 348614"/>
                      <a:gd name="connsiteY25" fmla="*/ 117157 h 401955"/>
                      <a:gd name="connsiteX26" fmla="*/ 66675 w 348614"/>
                      <a:gd name="connsiteY26" fmla="*/ 125730 h 401955"/>
                      <a:gd name="connsiteX27" fmla="*/ 61913 w 348614"/>
                      <a:gd name="connsiteY27" fmla="*/ 141922 h 401955"/>
                      <a:gd name="connsiteX28" fmla="*/ 29527 w 348614"/>
                      <a:gd name="connsiteY28" fmla="*/ 260033 h 401955"/>
                      <a:gd name="connsiteX29" fmla="*/ 0 w 348614"/>
                      <a:gd name="connsiteY29" fmla="*/ 388620 h 401955"/>
                      <a:gd name="connsiteX30" fmla="*/ 140970 w 348614"/>
                      <a:gd name="connsiteY30" fmla="*/ 136208 h 401955"/>
                      <a:gd name="connsiteX31" fmla="*/ 140970 w 348614"/>
                      <a:gd name="connsiteY31" fmla="*/ 136208 h 401955"/>
                      <a:gd name="connsiteX32" fmla="*/ 140970 w 348614"/>
                      <a:gd name="connsiteY32" fmla="*/ 136208 h 401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348614" h="401955">
                        <a:moveTo>
                          <a:pt x="0" y="388620"/>
                        </a:moveTo>
                        <a:lnTo>
                          <a:pt x="43815" y="401955"/>
                        </a:lnTo>
                        <a:cubicBezTo>
                          <a:pt x="60007" y="360045"/>
                          <a:pt x="74295" y="318135"/>
                          <a:pt x="89535" y="277178"/>
                        </a:cubicBezTo>
                        <a:cubicBezTo>
                          <a:pt x="104775" y="235268"/>
                          <a:pt x="118110" y="203835"/>
                          <a:pt x="132397" y="161925"/>
                        </a:cubicBezTo>
                        <a:lnTo>
                          <a:pt x="137160" y="148590"/>
                        </a:lnTo>
                        <a:lnTo>
                          <a:pt x="137160" y="148590"/>
                        </a:lnTo>
                        <a:lnTo>
                          <a:pt x="152400" y="142875"/>
                        </a:lnTo>
                        <a:lnTo>
                          <a:pt x="224790" y="120015"/>
                        </a:lnTo>
                        <a:lnTo>
                          <a:pt x="286702" y="96202"/>
                        </a:lnTo>
                        <a:cubicBezTo>
                          <a:pt x="307657" y="87630"/>
                          <a:pt x="327660" y="80010"/>
                          <a:pt x="348615" y="71438"/>
                        </a:cubicBezTo>
                        <a:lnTo>
                          <a:pt x="311467" y="0"/>
                        </a:lnTo>
                        <a:cubicBezTo>
                          <a:pt x="269557" y="14288"/>
                          <a:pt x="227647" y="29527"/>
                          <a:pt x="185738" y="45720"/>
                        </a:cubicBezTo>
                        <a:cubicBezTo>
                          <a:pt x="164782" y="54293"/>
                          <a:pt x="144780" y="61913"/>
                          <a:pt x="123825" y="71438"/>
                        </a:cubicBezTo>
                        <a:lnTo>
                          <a:pt x="107632" y="78105"/>
                        </a:lnTo>
                        <a:lnTo>
                          <a:pt x="99060" y="81915"/>
                        </a:lnTo>
                        <a:lnTo>
                          <a:pt x="94297" y="83820"/>
                        </a:lnTo>
                        <a:lnTo>
                          <a:pt x="93345" y="84772"/>
                        </a:lnTo>
                        <a:lnTo>
                          <a:pt x="92392" y="85725"/>
                        </a:lnTo>
                        <a:cubicBezTo>
                          <a:pt x="91440" y="86677"/>
                          <a:pt x="90488" y="86677"/>
                          <a:pt x="88582" y="87630"/>
                        </a:cubicBezTo>
                        <a:cubicBezTo>
                          <a:pt x="83820" y="90488"/>
                          <a:pt x="79057" y="94297"/>
                          <a:pt x="76200" y="99060"/>
                        </a:cubicBezTo>
                        <a:cubicBezTo>
                          <a:pt x="75247" y="100013"/>
                          <a:pt x="74295" y="100965"/>
                          <a:pt x="74295" y="101918"/>
                        </a:cubicBezTo>
                        <a:cubicBezTo>
                          <a:pt x="73342" y="102870"/>
                          <a:pt x="73342" y="102870"/>
                          <a:pt x="73342" y="103822"/>
                        </a:cubicBezTo>
                        <a:lnTo>
                          <a:pt x="72390" y="106680"/>
                        </a:lnTo>
                        <a:cubicBezTo>
                          <a:pt x="71438" y="108585"/>
                          <a:pt x="70485" y="110490"/>
                          <a:pt x="70485" y="112395"/>
                        </a:cubicBezTo>
                        <a:cubicBezTo>
                          <a:pt x="69532" y="115252"/>
                          <a:pt x="69532" y="114300"/>
                          <a:pt x="69532" y="115252"/>
                        </a:cubicBezTo>
                        <a:lnTo>
                          <a:pt x="68580" y="117157"/>
                        </a:lnTo>
                        <a:lnTo>
                          <a:pt x="66675" y="125730"/>
                        </a:lnTo>
                        <a:lnTo>
                          <a:pt x="61913" y="141922"/>
                        </a:lnTo>
                        <a:cubicBezTo>
                          <a:pt x="50482" y="184785"/>
                          <a:pt x="40005" y="217170"/>
                          <a:pt x="29527" y="260033"/>
                        </a:cubicBezTo>
                        <a:cubicBezTo>
                          <a:pt x="19050" y="301943"/>
                          <a:pt x="8572" y="345758"/>
                          <a:pt x="0" y="388620"/>
                        </a:cubicBezTo>
                        <a:close/>
                        <a:moveTo>
                          <a:pt x="140970" y="136208"/>
                        </a:moveTo>
                        <a:cubicBezTo>
                          <a:pt x="140970" y="136208"/>
                          <a:pt x="140970" y="136208"/>
                          <a:pt x="140970" y="136208"/>
                        </a:cubicBezTo>
                        <a:cubicBezTo>
                          <a:pt x="140970" y="135255"/>
                          <a:pt x="141922" y="135255"/>
                          <a:pt x="140970" y="136208"/>
                        </a:cubicBezTo>
                        <a:close/>
                      </a:path>
                    </a:pathLst>
                  </a:custGeom>
                  <a:solidFill>
                    <a:srgbClr val="FFCAB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6" name="Freeform: Shape 65">
                    <a:extLst>
                      <a:ext uri="{FF2B5EF4-FFF2-40B4-BE49-F238E27FC236}">
                        <a16:creationId xmlns:a16="http://schemas.microsoft.com/office/drawing/2014/main" id="{890A7D51-E613-0062-DFF5-0D79A3A915C2}"/>
                      </a:ext>
                    </a:extLst>
                  </p:cNvPr>
                  <p:cNvSpPr/>
                  <p:nvPr/>
                </p:nvSpPr>
                <p:spPr>
                  <a:xfrm>
                    <a:off x="4333855" y="2259310"/>
                    <a:ext cx="110784" cy="110527"/>
                  </a:xfrm>
                  <a:custGeom>
                    <a:avLst/>
                    <a:gdLst>
                      <a:gd name="connsiteX0" fmla="*/ 100984 w 110784"/>
                      <a:gd name="connsiteY0" fmla="*/ 86696 h 110527"/>
                      <a:gd name="connsiteX1" fmla="*/ 23831 w 110784"/>
                      <a:gd name="connsiteY1" fmla="*/ 100984 h 110527"/>
                      <a:gd name="connsiteX2" fmla="*/ 9544 w 110784"/>
                      <a:gd name="connsiteY2" fmla="*/ 23831 h 110527"/>
                      <a:gd name="connsiteX3" fmla="*/ 86696 w 110784"/>
                      <a:gd name="connsiteY3" fmla="*/ 9544 h 110527"/>
                      <a:gd name="connsiteX4" fmla="*/ 100984 w 110784"/>
                      <a:gd name="connsiteY4" fmla="*/ 86696 h 1105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0784" h="110527">
                        <a:moveTo>
                          <a:pt x="100984" y="86696"/>
                        </a:moveTo>
                        <a:cubicBezTo>
                          <a:pt x="83839" y="111461"/>
                          <a:pt x="49549" y="118129"/>
                          <a:pt x="23831" y="100984"/>
                        </a:cubicBezTo>
                        <a:cubicBezTo>
                          <a:pt x="-934" y="83839"/>
                          <a:pt x="-7601" y="49549"/>
                          <a:pt x="9544" y="23831"/>
                        </a:cubicBezTo>
                        <a:cubicBezTo>
                          <a:pt x="26689" y="-934"/>
                          <a:pt x="60979" y="-7601"/>
                          <a:pt x="86696" y="9544"/>
                        </a:cubicBezTo>
                        <a:cubicBezTo>
                          <a:pt x="112414" y="26689"/>
                          <a:pt x="118129" y="60979"/>
                          <a:pt x="100984" y="86696"/>
                        </a:cubicBezTo>
                        <a:close/>
                      </a:path>
                    </a:pathLst>
                  </a:custGeom>
                  <a:solidFill>
                    <a:srgbClr val="FFCAB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7" name="Graphic 4">
                  <a:extLst>
                    <a:ext uri="{FF2B5EF4-FFF2-40B4-BE49-F238E27FC236}">
                      <a16:creationId xmlns:a16="http://schemas.microsoft.com/office/drawing/2014/main" id="{C9BD2BF7-4A17-6D21-9E62-E47EC333C2D7}"/>
                    </a:ext>
                  </a:extLst>
                </p:cNvPr>
                <p:cNvGrpSpPr/>
                <p:nvPr/>
              </p:nvGrpSpPr>
              <p:grpSpPr>
                <a:xfrm>
                  <a:off x="4668517" y="1644330"/>
                  <a:ext cx="198230" cy="282568"/>
                  <a:chOff x="4668517" y="1644330"/>
                  <a:chExt cx="198230" cy="282568"/>
                </a:xfrm>
              </p:grpSpPr>
              <p:grpSp>
                <p:nvGrpSpPr>
                  <p:cNvPr id="68" name="Graphic 4">
                    <a:extLst>
                      <a:ext uri="{FF2B5EF4-FFF2-40B4-BE49-F238E27FC236}">
                        <a16:creationId xmlns:a16="http://schemas.microsoft.com/office/drawing/2014/main" id="{2D8871A4-D431-8A8B-40EF-AA5C688DAF3D}"/>
                      </a:ext>
                    </a:extLst>
                  </p:cNvPr>
                  <p:cNvGrpSpPr/>
                  <p:nvPr/>
                </p:nvGrpSpPr>
                <p:grpSpPr>
                  <a:xfrm>
                    <a:off x="4668517" y="1644330"/>
                    <a:ext cx="198230" cy="282568"/>
                    <a:chOff x="4668517" y="1644330"/>
                    <a:chExt cx="198230" cy="282568"/>
                  </a:xfrm>
                  <a:solidFill>
                    <a:srgbClr val="FFCAB3"/>
                  </a:solidFill>
                </p:grpSpPr>
                <p:sp>
                  <p:nvSpPr>
                    <p:cNvPr id="69" name="Freeform: Shape 68">
                      <a:extLst>
                        <a:ext uri="{FF2B5EF4-FFF2-40B4-BE49-F238E27FC236}">
                          <a16:creationId xmlns:a16="http://schemas.microsoft.com/office/drawing/2014/main" id="{25D39C57-A08A-8C98-1254-77F6A3920AC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7201" y="1745931"/>
                      <a:ext cx="113872" cy="180966"/>
                    </a:xfrm>
                    <a:custGeom>
                      <a:avLst/>
                      <a:gdLst>
                        <a:gd name="connsiteX0" fmla="*/ 48150 w 113872"/>
                        <a:gd name="connsiteY0" fmla="*/ 170498 h 180966"/>
                        <a:gd name="connsiteX1" fmla="*/ 48150 w 113872"/>
                        <a:gd name="connsiteY1" fmla="*/ 170498 h 180966"/>
                        <a:gd name="connsiteX2" fmla="*/ 525 w 113872"/>
                        <a:gd name="connsiteY2" fmla="*/ 160020 h 180966"/>
                        <a:gd name="connsiteX3" fmla="*/ 32910 w 113872"/>
                        <a:gd name="connsiteY3" fmla="*/ 0 h 180966"/>
                        <a:gd name="connsiteX4" fmla="*/ 113873 w 113872"/>
                        <a:gd name="connsiteY4" fmla="*/ 18098 h 180966"/>
                        <a:gd name="connsiteX5" fmla="*/ 86250 w 113872"/>
                        <a:gd name="connsiteY5" fmla="*/ 171450 h 180966"/>
                        <a:gd name="connsiteX6" fmla="*/ 48150 w 113872"/>
                        <a:gd name="connsiteY6" fmla="*/ 170498 h 1809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3872" h="180966">
                          <a:moveTo>
                            <a:pt x="48150" y="170498"/>
                          </a:moveTo>
                          <a:lnTo>
                            <a:pt x="48150" y="170498"/>
                          </a:lnTo>
                          <a:cubicBezTo>
                            <a:pt x="24338" y="165735"/>
                            <a:pt x="-4237" y="183833"/>
                            <a:pt x="525" y="160020"/>
                          </a:cubicBezTo>
                          <a:lnTo>
                            <a:pt x="32910" y="0"/>
                          </a:lnTo>
                          <a:lnTo>
                            <a:pt x="113873" y="18098"/>
                          </a:lnTo>
                          <a:lnTo>
                            <a:pt x="86250" y="171450"/>
                          </a:lnTo>
                          <a:cubicBezTo>
                            <a:pt x="82440" y="191453"/>
                            <a:pt x="68152" y="174308"/>
                            <a:pt x="48150" y="170498"/>
                          </a:cubicBezTo>
                          <a:close/>
                        </a:path>
                      </a:pathLst>
                    </a:custGeom>
                    <a:solidFill>
                      <a:srgbClr val="FFCAB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" name="Freeform: Shape 69">
                      <a:extLst>
                        <a:ext uri="{FF2B5EF4-FFF2-40B4-BE49-F238E27FC236}">
                          <a16:creationId xmlns:a16="http://schemas.microsoft.com/office/drawing/2014/main" id="{776F44A1-4756-D5EF-2B49-3B0042C0D6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8517" y="1644330"/>
                      <a:ext cx="189620" cy="189868"/>
                    </a:xfrm>
                    <a:custGeom>
                      <a:avLst/>
                      <a:gdLst>
                        <a:gd name="connsiteX0" fmla="*/ 188279 w 189620"/>
                        <a:gd name="connsiteY0" fmla="*/ 112079 h 189868"/>
                        <a:gd name="connsiteX1" fmla="*/ 77789 w 189620"/>
                        <a:gd name="connsiteY1" fmla="*/ 188279 h 189868"/>
                        <a:gd name="connsiteX2" fmla="*/ 1589 w 189620"/>
                        <a:gd name="connsiteY2" fmla="*/ 77789 h 189868"/>
                        <a:gd name="connsiteX3" fmla="*/ 112079 w 189620"/>
                        <a:gd name="connsiteY3" fmla="*/ 1589 h 189868"/>
                        <a:gd name="connsiteX4" fmla="*/ 188279 w 189620"/>
                        <a:gd name="connsiteY4" fmla="*/ 112079 h 1898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89620" h="189868">
                          <a:moveTo>
                            <a:pt x="188279" y="112079"/>
                          </a:moveTo>
                          <a:cubicBezTo>
                            <a:pt x="178754" y="163514"/>
                            <a:pt x="129224" y="197804"/>
                            <a:pt x="77789" y="188279"/>
                          </a:cubicBezTo>
                          <a:cubicBezTo>
                            <a:pt x="26354" y="178754"/>
                            <a:pt x="-7936" y="129224"/>
                            <a:pt x="1589" y="77789"/>
                          </a:cubicBezTo>
                          <a:cubicBezTo>
                            <a:pt x="11114" y="26354"/>
                            <a:pt x="60644" y="-7936"/>
                            <a:pt x="112079" y="1589"/>
                          </a:cubicBezTo>
                          <a:cubicBezTo>
                            <a:pt x="163514" y="11114"/>
                            <a:pt x="196852" y="60644"/>
                            <a:pt x="188279" y="112079"/>
                          </a:cubicBezTo>
                          <a:close/>
                        </a:path>
                      </a:pathLst>
                    </a:custGeom>
                    <a:solidFill>
                      <a:srgbClr val="FFCAB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" name="Freeform: Shape 70">
                      <a:extLst>
                        <a:ext uri="{FF2B5EF4-FFF2-40B4-BE49-F238E27FC236}">
                          <a16:creationId xmlns:a16="http://schemas.microsoft.com/office/drawing/2014/main" id="{51AE319A-252E-F518-8E3B-01F7BA121D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37856" y="1751646"/>
                      <a:ext cx="119893" cy="110776"/>
                    </a:xfrm>
                    <a:custGeom>
                      <a:avLst/>
                      <a:gdLst>
                        <a:gd name="connsiteX0" fmla="*/ 37026 w 119893"/>
                        <a:gd name="connsiteY0" fmla="*/ 109538 h 110776"/>
                        <a:gd name="connsiteX1" fmla="*/ 37026 w 119893"/>
                        <a:gd name="connsiteY1" fmla="*/ 109538 h 110776"/>
                        <a:gd name="connsiteX2" fmla="*/ 831 w 119893"/>
                        <a:gd name="connsiteY2" fmla="*/ 60008 h 110776"/>
                        <a:gd name="connsiteX3" fmla="*/ 12261 w 119893"/>
                        <a:gd name="connsiteY3" fmla="*/ 0 h 110776"/>
                        <a:gd name="connsiteX4" fmla="*/ 119893 w 119893"/>
                        <a:gd name="connsiteY4" fmla="*/ 4763 h 110776"/>
                        <a:gd name="connsiteX5" fmla="*/ 109416 w 119893"/>
                        <a:gd name="connsiteY5" fmla="*/ 63818 h 110776"/>
                        <a:gd name="connsiteX6" fmla="*/ 37026 w 119893"/>
                        <a:gd name="connsiteY6" fmla="*/ 109538 h 1107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9893" h="110776">
                          <a:moveTo>
                            <a:pt x="37026" y="109538"/>
                          </a:moveTo>
                          <a:lnTo>
                            <a:pt x="37026" y="109538"/>
                          </a:lnTo>
                          <a:cubicBezTo>
                            <a:pt x="12261" y="104775"/>
                            <a:pt x="-3932" y="82868"/>
                            <a:pt x="831" y="60008"/>
                          </a:cubicBezTo>
                          <a:lnTo>
                            <a:pt x="12261" y="0"/>
                          </a:lnTo>
                          <a:lnTo>
                            <a:pt x="119893" y="4763"/>
                          </a:lnTo>
                          <a:lnTo>
                            <a:pt x="109416" y="63818"/>
                          </a:lnTo>
                          <a:cubicBezTo>
                            <a:pt x="101796" y="95250"/>
                            <a:pt x="70363" y="116205"/>
                            <a:pt x="37026" y="109538"/>
                          </a:cubicBezTo>
                          <a:close/>
                        </a:path>
                      </a:pathLst>
                    </a:custGeom>
                    <a:solidFill>
                      <a:srgbClr val="FFCAB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" name="Freeform: Shape 71">
                      <a:extLst>
                        <a:ext uri="{FF2B5EF4-FFF2-40B4-BE49-F238E27FC236}">
                          <a16:creationId xmlns:a16="http://schemas.microsoft.com/office/drawing/2014/main" id="{4DD4A169-B20E-3E62-2227-D6622AFC70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32984" y="1765934"/>
                      <a:ext cx="33764" cy="42984"/>
                    </a:xfrm>
                    <a:custGeom>
                      <a:avLst/>
                      <a:gdLst>
                        <a:gd name="connsiteX0" fmla="*/ 18098 w 33764"/>
                        <a:gd name="connsiteY0" fmla="*/ 0 h 42984"/>
                        <a:gd name="connsiteX1" fmla="*/ 33338 w 33764"/>
                        <a:gd name="connsiteY1" fmla="*/ 33338 h 42984"/>
                        <a:gd name="connsiteX2" fmla="*/ 24765 w 33764"/>
                        <a:gd name="connsiteY2" fmla="*/ 42863 h 42984"/>
                        <a:gd name="connsiteX3" fmla="*/ 0 w 33764"/>
                        <a:gd name="connsiteY3" fmla="*/ 42863 h 42984"/>
                        <a:gd name="connsiteX4" fmla="*/ 18098 w 33764"/>
                        <a:gd name="connsiteY4" fmla="*/ 0 h 429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3764" h="42984">
                          <a:moveTo>
                            <a:pt x="18098" y="0"/>
                          </a:moveTo>
                          <a:lnTo>
                            <a:pt x="33338" y="33338"/>
                          </a:lnTo>
                          <a:cubicBezTo>
                            <a:pt x="35243" y="39053"/>
                            <a:pt x="30480" y="43815"/>
                            <a:pt x="24765" y="42863"/>
                          </a:cubicBezTo>
                          <a:lnTo>
                            <a:pt x="0" y="42863"/>
                          </a:lnTo>
                          <a:lnTo>
                            <a:pt x="18098" y="0"/>
                          </a:lnTo>
                          <a:close/>
                        </a:path>
                      </a:pathLst>
                    </a:custGeom>
                    <a:solidFill>
                      <a:srgbClr val="FFCAB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3" name="Freeform: Shape 72">
                    <a:extLst>
                      <a:ext uri="{FF2B5EF4-FFF2-40B4-BE49-F238E27FC236}">
                        <a16:creationId xmlns:a16="http://schemas.microsoft.com/office/drawing/2014/main" id="{F2C02799-1E05-62AD-0370-408E70BD5DFF}"/>
                      </a:ext>
                    </a:extLst>
                  </p:cNvPr>
                  <p:cNvSpPr/>
                  <p:nvPr/>
                </p:nvSpPr>
                <p:spPr>
                  <a:xfrm>
                    <a:off x="4734858" y="1835467"/>
                    <a:ext cx="38118" cy="48577"/>
                  </a:xfrm>
                  <a:custGeom>
                    <a:avLst/>
                    <a:gdLst>
                      <a:gd name="connsiteX0" fmla="*/ 38118 w 38118"/>
                      <a:gd name="connsiteY0" fmla="*/ 25718 h 48577"/>
                      <a:gd name="connsiteX1" fmla="*/ 18 w 38118"/>
                      <a:gd name="connsiteY1" fmla="*/ 0 h 48577"/>
                      <a:gd name="connsiteX2" fmla="*/ 33356 w 38118"/>
                      <a:gd name="connsiteY2" fmla="*/ 48577 h 48577"/>
                      <a:gd name="connsiteX3" fmla="*/ 38118 w 38118"/>
                      <a:gd name="connsiteY3" fmla="*/ 25718 h 48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118" h="48577">
                        <a:moveTo>
                          <a:pt x="38118" y="25718"/>
                        </a:moveTo>
                        <a:cubicBezTo>
                          <a:pt x="38118" y="25718"/>
                          <a:pt x="16211" y="20002"/>
                          <a:pt x="18" y="0"/>
                        </a:cubicBezTo>
                        <a:cubicBezTo>
                          <a:pt x="18" y="0"/>
                          <a:pt x="-1887" y="21907"/>
                          <a:pt x="33356" y="48577"/>
                        </a:cubicBezTo>
                        <a:lnTo>
                          <a:pt x="38118" y="25718"/>
                        </a:lnTo>
                        <a:close/>
                      </a:path>
                    </a:pathLst>
                  </a:custGeom>
                  <a:solidFill>
                    <a:srgbClr val="FFBBA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FD14C94B-2438-4274-2325-D74A6F35749A}"/>
                    </a:ext>
                  </a:extLst>
                </p:cNvPr>
                <p:cNvSpPr/>
                <p:nvPr/>
              </p:nvSpPr>
              <p:spPr>
                <a:xfrm>
                  <a:off x="4549139" y="1887854"/>
                  <a:ext cx="285326" cy="474344"/>
                </a:xfrm>
                <a:custGeom>
                  <a:avLst/>
                  <a:gdLst>
                    <a:gd name="connsiteX0" fmla="*/ 129540 w 285326"/>
                    <a:gd name="connsiteY0" fmla="*/ 0 h 474344"/>
                    <a:gd name="connsiteX1" fmla="*/ 36195 w 285326"/>
                    <a:gd name="connsiteY1" fmla="*/ 102870 h 474344"/>
                    <a:gd name="connsiteX2" fmla="*/ 53340 w 285326"/>
                    <a:gd name="connsiteY2" fmla="*/ 295275 h 474344"/>
                    <a:gd name="connsiteX3" fmla="*/ 0 w 285326"/>
                    <a:gd name="connsiteY3" fmla="*/ 389572 h 474344"/>
                    <a:gd name="connsiteX4" fmla="*/ 168592 w 285326"/>
                    <a:gd name="connsiteY4" fmla="*/ 474345 h 474344"/>
                    <a:gd name="connsiteX5" fmla="*/ 220980 w 285326"/>
                    <a:gd name="connsiteY5" fmla="*/ 294322 h 474344"/>
                    <a:gd name="connsiteX6" fmla="*/ 282892 w 285326"/>
                    <a:gd name="connsiteY6" fmla="*/ 141922 h 474344"/>
                    <a:gd name="connsiteX7" fmla="*/ 190500 w 285326"/>
                    <a:gd name="connsiteY7" fmla="*/ 2857 h 474344"/>
                    <a:gd name="connsiteX8" fmla="*/ 129540 w 285326"/>
                    <a:gd name="connsiteY8" fmla="*/ 0 h 474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326" h="474344">
                      <a:moveTo>
                        <a:pt x="129540" y="0"/>
                      </a:moveTo>
                      <a:cubicBezTo>
                        <a:pt x="129540" y="0"/>
                        <a:pt x="49530" y="12382"/>
                        <a:pt x="36195" y="102870"/>
                      </a:cubicBezTo>
                      <a:cubicBezTo>
                        <a:pt x="22860" y="193358"/>
                        <a:pt x="75247" y="223838"/>
                        <a:pt x="53340" y="295275"/>
                      </a:cubicBezTo>
                      <a:cubicBezTo>
                        <a:pt x="30480" y="366712"/>
                        <a:pt x="0" y="389572"/>
                        <a:pt x="0" y="389572"/>
                      </a:cubicBezTo>
                      <a:lnTo>
                        <a:pt x="168592" y="474345"/>
                      </a:lnTo>
                      <a:cubicBezTo>
                        <a:pt x="168592" y="474345"/>
                        <a:pt x="203835" y="401955"/>
                        <a:pt x="220980" y="294322"/>
                      </a:cubicBezTo>
                      <a:cubicBezTo>
                        <a:pt x="220980" y="294322"/>
                        <a:pt x="300038" y="205740"/>
                        <a:pt x="282892" y="141922"/>
                      </a:cubicBezTo>
                      <a:cubicBezTo>
                        <a:pt x="265747" y="78105"/>
                        <a:pt x="190500" y="2857"/>
                        <a:pt x="190500" y="2857"/>
                      </a:cubicBezTo>
                      <a:lnTo>
                        <a:pt x="129540" y="0"/>
                      </a:lnTo>
                      <a:close/>
                    </a:path>
                  </a:pathLst>
                </a:custGeom>
                <a:solidFill>
                  <a:srgbClr val="FFCA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75" name="Graphic 4">
                  <a:extLst>
                    <a:ext uri="{FF2B5EF4-FFF2-40B4-BE49-F238E27FC236}">
                      <a16:creationId xmlns:a16="http://schemas.microsoft.com/office/drawing/2014/main" id="{24285B72-6CAC-437E-ABF3-DF24204F41DF}"/>
                    </a:ext>
                  </a:extLst>
                </p:cNvPr>
                <p:cNvGrpSpPr/>
                <p:nvPr/>
              </p:nvGrpSpPr>
              <p:grpSpPr>
                <a:xfrm>
                  <a:off x="4559616" y="1875472"/>
                  <a:ext cx="298132" cy="346716"/>
                  <a:chOff x="4559616" y="1875472"/>
                  <a:chExt cx="298132" cy="346716"/>
                </a:xfrm>
              </p:grpSpPr>
              <p:sp>
                <p:nvSpPr>
                  <p:cNvPr id="76" name="Freeform: Shape 75">
                    <a:extLst>
                      <a:ext uri="{FF2B5EF4-FFF2-40B4-BE49-F238E27FC236}">
                        <a16:creationId xmlns:a16="http://schemas.microsoft.com/office/drawing/2014/main" id="{8949F377-2EC7-242C-1B7F-EDE96A8D49FE}"/>
                      </a:ext>
                    </a:extLst>
                  </p:cNvPr>
                  <p:cNvSpPr/>
                  <p:nvPr/>
                </p:nvSpPr>
                <p:spPr>
                  <a:xfrm>
                    <a:off x="4559616" y="1875472"/>
                    <a:ext cx="298132" cy="346716"/>
                  </a:xfrm>
                  <a:custGeom>
                    <a:avLst/>
                    <a:gdLst>
                      <a:gd name="connsiteX0" fmla="*/ 216217 w 298132"/>
                      <a:gd name="connsiteY0" fmla="*/ 57150 h 346716"/>
                      <a:gd name="connsiteX1" fmla="*/ 170498 w 298132"/>
                      <a:gd name="connsiteY1" fmla="*/ 151447 h 346716"/>
                      <a:gd name="connsiteX2" fmla="*/ 298133 w 298132"/>
                      <a:gd name="connsiteY2" fmla="*/ 192405 h 346716"/>
                      <a:gd name="connsiteX3" fmla="*/ 233363 w 298132"/>
                      <a:gd name="connsiteY3" fmla="*/ 310515 h 346716"/>
                      <a:gd name="connsiteX4" fmla="*/ 214313 w 298132"/>
                      <a:gd name="connsiteY4" fmla="*/ 346710 h 346716"/>
                      <a:gd name="connsiteX5" fmla="*/ 32385 w 298132"/>
                      <a:gd name="connsiteY5" fmla="*/ 286703 h 346716"/>
                      <a:gd name="connsiteX6" fmla="*/ 0 w 298132"/>
                      <a:gd name="connsiteY6" fmla="*/ 188595 h 346716"/>
                      <a:gd name="connsiteX7" fmla="*/ 25717 w 298132"/>
                      <a:gd name="connsiteY7" fmla="*/ 23813 h 346716"/>
                      <a:gd name="connsiteX8" fmla="*/ 107633 w 298132"/>
                      <a:gd name="connsiteY8" fmla="*/ 0 h 346716"/>
                      <a:gd name="connsiteX9" fmla="*/ 110490 w 298132"/>
                      <a:gd name="connsiteY9" fmla="*/ 15240 h 346716"/>
                      <a:gd name="connsiteX10" fmla="*/ 77153 w 298132"/>
                      <a:gd name="connsiteY10" fmla="*/ 76200 h 346716"/>
                      <a:gd name="connsiteX11" fmla="*/ 152400 w 298132"/>
                      <a:gd name="connsiteY11" fmla="*/ 61913 h 346716"/>
                      <a:gd name="connsiteX12" fmla="*/ 218123 w 298132"/>
                      <a:gd name="connsiteY12" fmla="*/ 40957 h 346716"/>
                      <a:gd name="connsiteX13" fmla="*/ 216217 w 298132"/>
                      <a:gd name="connsiteY13" fmla="*/ 57150 h 346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98132" h="346716">
                        <a:moveTo>
                          <a:pt x="216217" y="57150"/>
                        </a:moveTo>
                        <a:cubicBezTo>
                          <a:pt x="216217" y="57150"/>
                          <a:pt x="141923" y="68580"/>
                          <a:pt x="170498" y="151447"/>
                        </a:cubicBezTo>
                        <a:cubicBezTo>
                          <a:pt x="194310" y="220027"/>
                          <a:pt x="280988" y="199072"/>
                          <a:pt x="298133" y="192405"/>
                        </a:cubicBezTo>
                        <a:lnTo>
                          <a:pt x="233363" y="310515"/>
                        </a:lnTo>
                        <a:lnTo>
                          <a:pt x="214313" y="346710"/>
                        </a:lnTo>
                        <a:cubicBezTo>
                          <a:pt x="214313" y="346710"/>
                          <a:pt x="97155" y="348615"/>
                          <a:pt x="32385" y="286703"/>
                        </a:cubicBezTo>
                        <a:lnTo>
                          <a:pt x="0" y="188595"/>
                        </a:lnTo>
                        <a:lnTo>
                          <a:pt x="25717" y="23813"/>
                        </a:lnTo>
                        <a:lnTo>
                          <a:pt x="107633" y="0"/>
                        </a:lnTo>
                        <a:lnTo>
                          <a:pt x="110490" y="15240"/>
                        </a:lnTo>
                        <a:cubicBezTo>
                          <a:pt x="110490" y="15240"/>
                          <a:pt x="51435" y="58102"/>
                          <a:pt x="77153" y="76200"/>
                        </a:cubicBezTo>
                        <a:cubicBezTo>
                          <a:pt x="102870" y="95250"/>
                          <a:pt x="139065" y="69532"/>
                          <a:pt x="152400" y="61913"/>
                        </a:cubicBezTo>
                        <a:cubicBezTo>
                          <a:pt x="174308" y="49530"/>
                          <a:pt x="199073" y="38100"/>
                          <a:pt x="218123" y="40957"/>
                        </a:cubicBezTo>
                        <a:lnTo>
                          <a:pt x="216217" y="57150"/>
                        </a:lnTo>
                        <a:close/>
                      </a:path>
                    </a:pathLst>
                  </a:custGeom>
                  <a:solidFill>
                    <a:srgbClr val="FF6C7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7" name="Freeform: Shape 76">
                    <a:extLst>
                      <a:ext uri="{FF2B5EF4-FFF2-40B4-BE49-F238E27FC236}">
                        <a16:creationId xmlns:a16="http://schemas.microsoft.com/office/drawing/2014/main" id="{1CAF1384-BFD9-9C37-1E59-4D261B621369}"/>
                      </a:ext>
                    </a:extLst>
                  </p:cNvPr>
                  <p:cNvSpPr/>
                  <p:nvPr/>
                </p:nvSpPr>
                <p:spPr>
                  <a:xfrm>
                    <a:off x="4596764" y="2124074"/>
                    <a:ext cx="177164" cy="98107"/>
                  </a:xfrm>
                  <a:custGeom>
                    <a:avLst/>
                    <a:gdLst>
                      <a:gd name="connsiteX0" fmla="*/ 173355 w 177164"/>
                      <a:gd name="connsiteY0" fmla="*/ 58102 h 98107"/>
                      <a:gd name="connsiteX1" fmla="*/ 0 w 177164"/>
                      <a:gd name="connsiteY1" fmla="*/ 0 h 98107"/>
                      <a:gd name="connsiteX2" fmla="*/ 8572 w 177164"/>
                      <a:gd name="connsiteY2" fmla="*/ 48577 h 98107"/>
                      <a:gd name="connsiteX3" fmla="*/ 177165 w 177164"/>
                      <a:gd name="connsiteY3" fmla="*/ 98108 h 98107"/>
                      <a:gd name="connsiteX4" fmla="*/ 173355 w 177164"/>
                      <a:gd name="connsiteY4" fmla="*/ 58102 h 98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7164" h="98107">
                        <a:moveTo>
                          <a:pt x="173355" y="58102"/>
                        </a:moveTo>
                        <a:cubicBezTo>
                          <a:pt x="173355" y="58102"/>
                          <a:pt x="70485" y="69533"/>
                          <a:pt x="0" y="0"/>
                        </a:cubicBezTo>
                        <a:lnTo>
                          <a:pt x="8572" y="48577"/>
                        </a:lnTo>
                        <a:cubicBezTo>
                          <a:pt x="8572" y="48577"/>
                          <a:pt x="52388" y="96202"/>
                          <a:pt x="177165" y="98108"/>
                        </a:cubicBezTo>
                        <a:lnTo>
                          <a:pt x="173355" y="58102"/>
                        </a:lnTo>
                        <a:close/>
                      </a:path>
                    </a:pathLst>
                  </a:custGeom>
                  <a:solidFill>
                    <a:srgbClr val="FF8D9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6EEFBD75-D5C6-90A0-77C0-2DBB192AA88D}"/>
                    </a:ext>
                  </a:extLst>
                </p:cNvPr>
                <p:cNvSpPr/>
                <p:nvPr/>
              </p:nvSpPr>
              <p:spPr>
                <a:xfrm>
                  <a:off x="5079007" y="1934804"/>
                  <a:ext cx="110887" cy="110887"/>
                </a:xfrm>
                <a:custGeom>
                  <a:avLst/>
                  <a:gdLst>
                    <a:gd name="connsiteX0" fmla="*/ 110212 w 110887"/>
                    <a:gd name="connsiteY0" fmla="*/ 63540 h 110887"/>
                    <a:gd name="connsiteX1" fmla="*/ 47347 w 110887"/>
                    <a:gd name="connsiteY1" fmla="*/ 110212 h 110887"/>
                    <a:gd name="connsiteX2" fmla="*/ 675 w 110887"/>
                    <a:gd name="connsiteY2" fmla="*/ 47347 h 110887"/>
                    <a:gd name="connsiteX3" fmla="*/ 63540 w 110887"/>
                    <a:gd name="connsiteY3" fmla="*/ 675 h 110887"/>
                    <a:gd name="connsiteX4" fmla="*/ 110212 w 110887"/>
                    <a:gd name="connsiteY4" fmla="*/ 63540 h 110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0887" h="110887">
                      <a:moveTo>
                        <a:pt x="110212" y="63540"/>
                      </a:moveTo>
                      <a:cubicBezTo>
                        <a:pt x="105450" y="94020"/>
                        <a:pt x="77827" y="114975"/>
                        <a:pt x="47347" y="110212"/>
                      </a:cubicBezTo>
                      <a:cubicBezTo>
                        <a:pt x="16867" y="105450"/>
                        <a:pt x="-4088" y="77827"/>
                        <a:pt x="675" y="47347"/>
                      </a:cubicBezTo>
                      <a:cubicBezTo>
                        <a:pt x="5437" y="16867"/>
                        <a:pt x="33060" y="-4088"/>
                        <a:pt x="63540" y="675"/>
                      </a:cubicBezTo>
                      <a:cubicBezTo>
                        <a:pt x="94020" y="5437"/>
                        <a:pt x="114975" y="34012"/>
                        <a:pt x="110212" y="63540"/>
                      </a:cubicBezTo>
                      <a:close/>
                    </a:path>
                  </a:pathLst>
                </a:custGeom>
                <a:solidFill>
                  <a:srgbClr val="FFCA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58942FA0-2394-CCD5-E5AB-EBADD3B1547E}"/>
                    </a:ext>
                  </a:extLst>
                </p:cNvPr>
                <p:cNvSpPr/>
                <p:nvPr/>
              </p:nvSpPr>
              <p:spPr>
                <a:xfrm>
                  <a:off x="4735001" y="1933662"/>
                  <a:ext cx="414212" cy="248637"/>
                </a:xfrm>
                <a:custGeom>
                  <a:avLst/>
                  <a:gdLst>
                    <a:gd name="connsiteX0" fmla="*/ 70360 w 414212"/>
                    <a:gd name="connsiteY0" fmla="*/ 11342 h 248637"/>
                    <a:gd name="connsiteX1" fmla="*/ 218950 w 414212"/>
                    <a:gd name="connsiteY1" fmla="*/ 162789 h 248637"/>
                    <a:gd name="connsiteX2" fmla="*/ 383733 w 414212"/>
                    <a:gd name="connsiteY2" fmla="*/ 56109 h 248637"/>
                    <a:gd name="connsiteX3" fmla="*/ 414213 w 414212"/>
                    <a:gd name="connsiteY3" fmla="*/ 98972 h 248637"/>
                    <a:gd name="connsiteX4" fmla="*/ 236095 w 414212"/>
                    <a:gd name="connsiteY4" fmla="*/ 240894 h 248637"/>
                    <a:gd name="connsiteX5" fmla="*/ 190375 w 414212"/>
                    <a:gd name="connsiteY5" fmla="*/ 239942 h 248637"/>
                    <a:gd name="connsiteX6" fmla="*/ 189423 w 414212"/>
                    <a:gd name="connsiteY6" fmla="*/ 238989 h 248637"/>
                    <a:gd name="connsiteX7" fmla="*/ 14163 w 414212"/>
                    <a:gd name="connsiteY7" fmla="*/ 82779 h 248637"/>
                    <a:gd name="connsiteX8" fmla="*/ 8448 w 414212"/>
                    <a:gd name="connsiteY8" fmla="*/ 16104 h 248637"/>
                    <a:gd name="connsiteX9" fmla="*/ 8448 w 414212"/>
                    <a:gd name="connsiteY9" fmla="*/ 16104 h 248637"/>
                    <a:gd name="connsiteX10" fmla="*/ 70360 w 414212"/>
                    <a:gd name="connsiteY10" fmla="*/ 11342 h 248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14212" h="248637">
                      <a:moveTo>
                        <a:pt x="70360" y="11342"/>
                      </a:moveTo>
                      <a:lnTo>
                        <a:pt x="218950" y="162789"/>
                      </a:lnTo>
                      <a:lnTo>
                        <a:pt x="383733" y="56109"/>
                      </a:lnTo>
                      <a:lnTo>
                        <a:pt x="414213" y="98972"/>
                      </a:lnTo>
                      <a:lnTo>
                        <a:pt x="236095" y="240894"/>
                      </a:lnTo>
                      <a:cubicBezTo>
                        <a:pt x="222760" y="251372"/>
                        <a:pt x="203710" y="251372"/>
                        <a:pt x="190375" y="239942"/>
                      </a:cubicBezTo>
                      <a:lnTo>
                        <a:pt x="189423" y="238989"/>
                      </a:lnTo>
                      <a:lnTo>
                        <a:pt x="14163" y="82779"/>
                      </a:lnTo>
                      <a:cubicBezTo>
                        <a:pt x="-2030" y="68492"/>
                        <a:pt x="-4887" y="33249"/>
                        <a:pt x="8448" y="16104"/>
                      </a:cubicBezTo>
                      <a:lnTo>
                        <a:pt x="8448" y="16104"/>
                      </a:lnTo>
                      <a:cubicBezTo>
                        <a:pt x="23688" y="-2946"/>
                        <a:pt x="52263" y="-5803"/>
                        <a:pt x="70360" y="11342"/>
                      </a:cubicBezTo>
                      <a:close/>
                    </a:path>
                  </a:pathLst>
                </a:custGeom>
                <a:solidFill>
                  <a:srgbClr val="FFCA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8FF0D2C4-5448-76FB-B9BE-A5818BE1B476}"/>
                  </a:ext>
                </a:extLst>
              </p:cNvPr>
              <p:cNvSpPr/>
              <p:nvPr/>
            </p:nvSpPr>
            <p:spPr>
              <a:xfrm>
                <a:off x="4457699" y="2265044"/>
                <a:ext cx="266700" cy="329564"/>
              </a:xfrm>
              <a:custGeom>
                <a:avLst/>
                <a:gdLst>
                  <a:gd name="connsiteX0" fmla="*/ 266700 w 266700"/>
                  <a:gd name="connsiteY0" fmla="*/ 82867 h 329564"/>
                  <a:gd name="connsiteX1" fmla="*/ 103822 w 266700"/>
                  <a:gd name="connsiteY1" fmla="*/ 0 h 329564"/>
                  <a:gd name="connsiteX2" fmla="*/ 22860 w 266700"/>
                  <a:gd name="connsiteY2" fmla="*/ 200977 h 329564"/>
                  <a:gd name="connsiteX3" fmla="*/ 0 w 266700"/>
                  <a:gd name="connsiteY3" fmla="*/ 252413 h 329564"/>
                  <a:gd name="connsiteX4" fmla="*/ 123825 w 266700"/>
                  <a:gd name="connsiteY4" fmla="*/ 257175 h 329564"/>
                  <a:gd name="connsiteX5" fmla="*/ 168592 w 266700"/>
                  <a:gd name="connsiteY5" fmla="*/ 329565 h 329564"/>
                  <a:gd name="connsiteX6" fmla="*/ 266700 w 266700"/>
                  <a:gd name="connsiteY6" fmla="*/ 82867 h 32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6700" h="329564">
                    <a:moveTo>
                      <a:pt x="266700" y="82867"/>
                    </a:moveTo>
                    <a:cubicBezTo>
                      <a:pt x="266700" y="82867"/>
                      <a:pt x="198120" y="4763"/>
                      <a:pt x="103822" y="0"/>
                    </a:cubicBezTo>
                    <a:cubicBezTo>
                      <a:pt x="103822" y="0"/>
                      <a:pt x="-39053" y="81915"/>
                      <a:pt x="22860" y="200977"/>
                    </a:cubicBezTo>
                    <a:lnTo>
                      <a:pt x="0" y="252413"/>
                    </a:lnTo>
                    <a:cubicBezTo>
                      <a:pt x="0" y="252413"/>
                      <a:pt x="88583" y="289560"/>
                      <a:pt x="123825" y="257175"/>
                    </a:cubicBezTo>
                    <a:cubicBezTo>
                      <a:pt x="123825" y="257175"/>
                      <a:pt x="112395" y="302895"/>
                      <a:pt x="168592" y="329565"/>
                    </a:cubicBezTo>
                    <a:cubicBezTo>
                      <a:pt x="168592" y="328613"/>
                      <a:pt x="248603" y="208597"/>
                      <a:pt x="266700" y="82867"/>
                    </a:cubicBezTo>
                    <a:close/>
                  </a:path>
                </a:pathLst>
              </a:custGeom>
              <a:solidFill>
                <a:srgbClr val="FFD6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5E30F1EE-937C-7BFB-F1A2-F0BB8F391E32}"/>
                  </a:ext>
                </a:extLst>
              </p:cNvPr>
              <p:cNvSpPr/>
              <p:nvPr/>
            </p:nvSpPr>
            <p:spPr>
              <a:xfrm>
                <a:off x="4668316" y="2373629"/>
                <a:ext cx="12267" cy="67627"/>
              </a:xfrm>
              <a:custGeom>
                <a:avLst/>
                <a:gdLst>
                  <a:gd name="connsiteX0" fmla="*/ 2743 w 12267"/>
                  <a:gd name="connsiteY0" fmla="*/ 0 h 67627"/>
                  <a:gd name="connsiteX1" fmla="*/ 12268 w 12267"/>
                  <a:gd name="connsiteY1" fmla="*/ 67628 h 67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67" h="67627">
                    <a:moveTo>
                      <a:pt x="2743" y="0"/>
                    </a:moveTo>
                    <a:cubicBezTo>
                      <a:pt x="2743" y="0"/>
                      <a:pt x="-7735" y="34290"/>
                      <a:pt x="12268" y="67628"/>
                    </a:cubicBezTo>
                  </a:path>
                </a:pathLst>
              </a:custGeom>
              <a:noFill/>
              <a:ln w="6922" cap="rnd">
                <a:solidFill>
                  <a:srgbClr val="FFC16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644E4D67-23A5-B34B-9439-61F1EF2D8921}"/>
                  </a:ext>
                </a:extLst>
              </p:cNvPr>
              <p:cNvSpPr/>
              <p:nvPr/>
            </p:nvSpPr>
            <p:spPr>
              <a:xfrm>
                <a:off x="4581524" y="2314574"/>
                <a:ext cx="70484" cy="206692"/>
              </a:xfrm>
              <a:custGeom>
                <a:avLst/>
                <a:gdLst>
                  <a:gd name="connsiteX0" fmla="*/ 70485 w 70484"/>
                  <a:gd name="connsiteY0" fmla="*/ 0 h 206692"/>
                  <a:gd name="connsiteX1" fmla="*/ 0 w 70484"/>
                  <a:gd name="connsiteY1" fmla="*/ 206692 h 206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0484" h="206692">
                    <a:moveTo>
                      <a:pt x="70485" y="0"/>
                    </a:moveTo>
                    <a:cubicBezTo>
                      <a:pt x="70485" y="0"/>
                      <a:pt x="13335" y="89535"/>
                      <a:pt x="0" y="206692"/>
                    </a:cubicBezTo>
                  </a:path>
                </a:pathLst>
              </a:custGeom>
              <a:noFill/>
              <a:ln w="6922" cap="rnd">
                <a:solidFill>
                  <a:srgbClr val="FFC16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A3CC6B0-AE44-9BA6-3EE3-BEE07BD97D58}"/>
                  </a:ext>
                </a:extLst>
              </p:cNvPr>
              <p:cNvSpPr/>
              <p:nvPr/>
            </p:nvSpPr>
            <p:spPr>
              <a:xfrm>
                <a:off x="4528184" y="2265044"/>
                <a:ext cx="196215" cy="120014"/>
              </a:xfrm>
              <a:custGeom>
                <a:avLst/>
                <a:gdLst>
                  <a:gd name="connsiteX0" fmla="*/ 196215 w 196215"/>
                  <a:gd name="connsiteY0" fmla="*/ 82867 h 120014"/>
                  <a:gd name="connsiteX1" fmla="*/ 33338 w 196215"/>
                  <a:gd name="connsiteY1" fmla="*/ 0 h 120014"/>
                  <a:gd name="connsiteX2" fmla="*/ 0 w 196215"/>
                  <a:gd name="connsiteY2" fmla="*/ 23813 h 120014"/>
                  <a:gd name="connsiteX3" fmla="*/ 189548 w 196215"/>
                  <a:gd name="connsiteY3" fmla="*/ 120015 h 120014"/>
                  <a:gd name="connsiteX4" fmla="*/ 196215 w 196215"/>
                  <a:gd name="connsiteY4" fmla="*/ 82867 h 120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215" h="120014">
                    <a:moveTo>
                      <a:pt x="196215" y="82867"/>
                    </a:moveTo>
                    <a:cubicBezTo>
                      <a:pt x="196215" y="82867"/>
                      <a:pt x="134303" y="6667"/>
                      <a:pt x="33338" y="0"/>
                    </a:cubicBezTo>
                    <a:cubicBezTo>
                      <a:pt x="33338" y="0"/>
                      <a:pt x="3810" y="17145"/>
                      <a:pt x="0" y="23813"/>
                    </a:cubicBezTo>
                    <a:cubicBezTo>
                      <a:pt x="0" y="23813"/>
                      <a:pt x="109538" y="23813"/>
                      <a:pt x="189548" y="120015"/>
                    </a:cubicBezTo>
                    <a:cubicBezTo>
                      <a:pt x="189548" y="120015"/>
                      <a:pt x="195263" y="91440"/>
                      <a:pt x="196215" y="82867"/>
                    </a:cubicBezTo>
                    <a:close/>
                  </a:path>
                </a:pathLst>
              </a:custGeom>
              <a:solidFill>
                <a:srgbClr val="FFC16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2EF879EA-4239-BCB5-1DD3-2CF95F09C672}"/>
                  </a:ext>
                </a:extLst>
              </p:cNvPr>
              <p:cNvSpPr/>
              <p:nvPr/>
            </p:nvSpPr>
            <p:spPr>
              <a:xfrm>
                <a:off x="3977639" y="2819295"/>
                <a:ext cx="84567" cy="224361"/>
              </a:xfrm>
              <a:custGeom>
                <a:avLst/>
                <a:gdLst>
                  <a:gd name="connsiteX0" fmla="*/ 73343 w 84567"/>
                  <a:gd name="connsiteY0" fmla="*/ 7724 h 224361"/>
                  <a:gd name="connsiteX1" fmla="*/ 76200 w 84567"/>
                  <a:gd name="connsiteY1" fmla="*/ 18201 h 224361"/>
                  <a:gd name="connsiteX2" fmla="*/ 59055 w 84567"/>
                  <a:gd name="connsiteY2" fmla="*/ 51539 h 224361"/>
                  <a:gd name="connsiteX3" fmla="*/ 80010 w 84567"/>
                  <a:gd name="connsiteY3" fmla="*/ 83924 h 224361"/>
                  <a:gd name="connsiteX4" fmla="*/ 83820 w 84567"/>
                  <a:gd name="connsiteY4" fmla="*/ 93449 h 224361"/>
                  <a:gd name="connsiteX5" fmla="*/ 30480 w 84567"/>
                  <a:gd name="connsiteY5" fmla="*/ 209654 h 224361"/>
                  <a:gd name="connsiteX6" fmla="*/ 14288 w 84567"/>
                  <a:gd name="connsiteY6" fmla="*/ 223941 h 224361"/>
                  <a:gd name="connsiteX7" fmla="*/ 14288 w 84567"/>
                  <a:gd name="connsiteY7" fmla="*/ 223941 h 224361"/>
                  <a:gd name="connsiteX8" fmla="*/ 0 w 84567"/>
                  <a:gd name="connsiteY8" fmla="*/ 213464 h 224361"/>
                  <a:gd name="connsiteX9" fmla="*/ 6668 w 84567"/>
                  <a:gd name="connsiteY9" fmla="*/ 12486 h 224361"/>
                  <a:gd name="connsiteX10" fmla="*/ 21908 w 84567"/>
                  <a:gd name="connsiteY10" fmla="*/ 104 h 224361"/>
                  <a:gd name="connsiteX11" fmla="*/ 65723 w 84567"/>
                  <a:gd name="connsiteY11" fmla="*/ 4866 h 224361"/>
                  <a:gd name="connsiteX12" fmla="*/ 67627 w 84567"/>
                  <a:gd name="connsiteY12" fmla="*/ 5819 h 224361"/>
                  <a:gd name="connsiteX13" fmla="*/ 73343 w 84567"/>
                  <a:gd name="connsiteY13" fmla="*/ 7724 h 224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4567" h="224361">
                    <a:moveTo>
                      <a:pt x="73343" y="7724"/>
                    </a:moveTo>
                    <a:cubicBezTo>
                      <a:pt x="78105" y="9629"/>
                      <a:pt x="79057" y="14391"/>
                      <a:pt x="76200" y="18201"/>
                    </a:cubicBezTo>
                    <a:cubicBezTo>
                      <a:pt x="70485" y="24869"/>
                      <a:pt x="57150" y="33441"/>
                      <a:pt x="59055" y="51539"/>
                    </a:cubicBezTo>
                    <a:cubicBezTo>
                      <a:pt x="60960" y="70589"/>
                      <a:pt x="73343" y="81066"/>
                      <a:pt x="80010" y="83924"/>
                    </a:cubicBezTo>
                    <a:cubicBezTo>
                      <a:pt x="83820" y="85829"/>
                      <a:pt x="85725" y="89639"/>
                      <a:pt x="83820" y="93449"/>
                    </a:cubicBezTo>
                    <a:lnTo>
                      <a:pt x="30480" y="209654"/>
                    </a:lnTo>
                    <a:cubicBezTo>
                      <a:pt x="27623" y="216321"/>
                      <a:pt x="20955" y="221084"/>
                      <a:pt x="14288" y="223941"/>
                    </a:cubicBezTo>
                    <a:lnTo>
                      <a:pt x="14288" y="223941"/>
                    </a:lnTo>
                    <a:cubicBezTo>
                      <a:pt x="7620" y="225846"/>
                      <a:pt x="0" y="221084"/>
                      <a:pt x="0" y="213464"/>
                    </a:cubicBezTo>
                    <a:lnTo>
                      <a:pt x="6668" y="12486"/>
                    </a:lnTo>
                    <a:cubicBezTo>
                      <a:pt x="6668" y="4866"/>
                      <a:pt x="14288" y="-849"/>
                      <a:pt x="21908" y="104"/>
                    </a:cubicBezTo>
                    <a:lnTo>
                      <a:pt x="65723" y="4866"/>
                    </a:lnTo>
                    <a:cubicBezTo>
                      <a:pt x="66675" y="4866"/>
                      <a:pt x="66675" y="4866"/>
                      <a:pt x="67627" y="5819"/>
                    </a:cubicBezTo>
                    <a:lnTo>
                      <a:pt x="73343" y="7724"/>
                    </a:lnTo>
                    <a:close/>
                  </a:path>
                </a:pathLst>
              </a:custGeom>
              <a:solidFill>
                <a:srgbClr val="FF6C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81421514-D069-F73C-2758-C3AC6EC8C585}"/>
                </a:ext>
              </a:extLst>
            </p:cNvPr>
            <p:cNvSpPr/>
            <p:nvPr/>
          </p:nvSpPr>
          <p:spPr>
            <a:xfrm>
              <a:off x="4637901" y="1633743"/>
              <a:ext cx="219847" cy="211791"/>
            </a:xfrm>
            <a:custGeom>
              <a:avLst/>
              <a:gdLst>
                <a:gd name="connsiteX0" fmla="*/ 116978 w 219847"/>
                <a:gd name="connsiteY0" fmla="*/ 143621 h 211791"/>
                <a:gd name="connsiteX1" fmla="*/ 147458 w 219847"/>
                <a:gd name="connsiteY1" fmla="*/ 143621 h 211791"/>
                <a:gd name="connsiteX2" fmla="*/ 151268 w 219847"/>
                <a:gd name="connsiteY2" fmla="*/ 75994 h 211791"/>
                <a:gd name="connsiteX3" fmla="*/ 219848 w 219847"/>
                <a:gd name="connsiteY3" fmla="*/ 42656 h 211791"/>
                <a:gd name="connsiteX4" fmla="*/ 12203 w 219847"/>
                <a:gd name="connsiteY4" fmla="*/ 105521 h 211791"/>
                <a:gd name="connsiteX5" fmla="*/ 53160 w 219847"/>
                <a:gd name="connsiteY5" fmla="*/ 170291 h 211791"/>
                <a:gd name="connsiteX6" fmla="*/ 72210 w 219847"/>
                <a:gd name="connsiteY6" fmla="*/ 200771 h 211791"/>
                <a:gd name="connsiteX7" fmla="*/ 116978 w 219847"/>
                <a:gd name="connsiteY7" fmla="*/ 143621 h 21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847" h="211791">
                  <a:moveTo>
                    <a:pt x="116978" y="143621"/>
                  </a:moveTo>
                  <a:lnTo>
                    <a:pt x="147458" y="143621"/>
                  </a:lnTo>
                  <a:lnTo>
                    <a:pt x="151268" y="75994"/>
                  </a:lnTo>
                  <a:lnTo>
                    <a:pt x="219848" y="42656"/>
                  </a:lnTo>
                  <a:cubicBezTo>
                    <a:pt x="219848" y="42656"/>
                    <a:pt x="55065" y="-86884"/>
                    <a:pt x="12203" y="105521"/>
                  </a:cubicBezTo>
                  <a:cubicBezTo>
                    <a:pt x="-30660" y="297926"/>
                    <a:pt x="53160" y="170291"/>
                    <a:pt x="53160" y="170291"/>
                  </a:cubicBezTo>
                  <a:lnTo>
                    <a:pt x="72210" y="200771"/>
                  </a:lnTo>
                  <a:lnTo>
                    <a:pt x="116978" y="143621"/>
                  </a:lnTo>
                  <a:close/>
                </a:path>
              </a:pathLst>
            </a:custGeom>
            <a:solidFill>
              <a:srgbClr val="0007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BE95CDC4-5B38-13B5-2E11-E8CFE05A7442}"/>
                </a:ext>
              </a:extLst>
            </p:cNvPr>
            <p:cNvSpPr/>
            <p:nvPr/>
          </p:nvSpPr>
          <p:spPr>
            <a:xfrm>
              <a:off x="4718177" y="1751140"/>
              <a:ext cx="52448" cy="52448"/>
            </a:xfrm>
            <a:custGeom>
              <a:avLst/>
              <a:gdLst>
                <a:gd name="connsiteX0" fmla="*/ 51942 w 52448"/>
                <a:gd name="connsiteY0" fmla="*/ 30987 h 52448"/>
                <a:gd name="connsiteX1" fmla="*/ 21462 w 52448"/>
                <a:gd name="connsiteY1" fmla="*/ 51942 h 52448"/>
                <a:gd name="connsiteX2" fmla="*/ 507 w 52448"/>
                <a:gd name="connsiteY2" fmla="*/ 21462 h 52448"/>
                <a:gd name="connsiteX3" fmla="*/ 30987 w 52448"/>
                <a:gd name="connsiteY3" fmla="*/ 507 h 52448"/>
                <a:gd name="connsiteX4" fmla="*/ 51942 w 52448"/>
                <a:gd name="connsiteY4" fmla="*/ 30987 h 52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448" h="52448">
                  <a:moveTo>
                    <a:pt x="51942" y="30987"/>
                  </a:moveTo>
                  <a:cubicBezTo>
                    <a:pt x="49084" y="45274"/>
                    <a:pt x="35750" y="54799"/>
                    <a:pt x="21462" y="51942"/>
                  </a:cubicBezTo>
                  <a:cubicBezTo>
                    <a:pt x="7175" y="49084"/>
                    <a:pt x="-2350" y="35749"/>
                    <a:pt x="507" y="21462"/>
                  </a:cubicBezTo>
                  <a:cubicBezTo>
                    <a:pt x="3364" y="7174"/>
                    <a:pt x="16700" y="-2351"/>
                    <a:pt x="30987" y="507"/>
                  </a:cubicBezTo>
                  <a:cubicBezTo>
                    <a:pt x="45275" y="3364"/>
                    <a:pt x="54800" y="16699"/>
                    <a:pt x="51942" y="30987"/>
                  </a:cubicBezTo>
                  <a:close/>
                </a:path>
              </a:pathLst>
            </a:custGeom>
            <a:solidFill>
              <a:srgbClr val="FFCA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90AA904A-5429-36E0-FB22-142231B50E07}"/>
                </a:ext>
              </a:extLst>
            </p:cNvPr>
            <p:cNvSpPr/>
            <p:nvPr/>
          </p:nvSpPr>
          <p:spPr>
            <a:xfrm>
              <a:off x="4555434" y="1801177"/>
              <a:ext cx="179442" cy="132397"/>
            </a:xfrm>
            <a:custGeom>
              <a:avLst/>
              <a:gdLst>
                <a:gd name="connsiteX0" fmla="*/ 179442 w 179442"/>
                <a:gd name="connsiteY0" fmla="*/ 0 h 132397"/>
                <a:gd name="connsiteX1" fmla="*/ 116577 w 179442"/>
                <a:gd name="connsiteY1" fmla="*/ 90487 h 132397"/>
                <a:gd name="connsiteX2" fmla="*/ 81335 w 179442"/>
                <a:gd name="connsiteY2" fmla="*/ 104775 h 132397"/>
                <a:gd name="connsiteX3" fmla="*/ 3230 w 179442"/>
                <a:gd name="connsiteY3" fmla="*/ 132398 h 132397"/>
                <a:gd name="connsiteX4" fmla="*/ 179442 w 179442"/>
                <a:gd name="connsiteY4" fmla="*/ 0 h 132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442" h="132397">
                  <a:moveTo>
                    <a:pt x="179442" y="0"/>
                  </a:moveTo>
                  <a:cubicBezTo>
                    <a:pt x="179442" y="0"/>
                    <a:pt x="173727" y="72390"/>
                    <a:pt x="116577" y="90487"/>
                  </a:cubicBezTo>
                  <a:cubicBezTo>
                    <a:pt x="116577" y="90487"/>
                    <a:pt x="104195" y="90487"/>
                    <a:pt x="81335" y="104775"/>
                  </a:cubicBezTo>
                  <a:lnTo>
                    <a:pt x="3230" y="132398"/>
                  </a:lnTo>
                  <a:cubicBezTo>
                    <a:pt x="3230" y="132398"/>
                    <a:pt x="-38680" y="27622"/>
                    <a:pt x="179442" y="0"/>
                  </a:cubicBezTo>
                  <a:close/>
                </a:path>
              </a:pathLst>
            </a:custGeom>
            <a:solidFill>
              <a:srgbClr val="0007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DB47F004-70B5-F542-5D2D-468AB114B0F3}"/>
                </a:ext>
              </a:extLst>
            </p:cNvPr>
            <p:cNvSpPr/>
            <p:nvPr/>
          </p:nvSpPr>
          <p:spPr>
            <a:xfrm>
              <a:off x="4664969" y="1672775"/>
              <a:ext cx="193137" cy="129830"/>
            </a:xfrm>
            <a:custGeom>
              <a:avLst/>
              <a:gdLst>
                <a:gd name="connsiteX0" fmla="*/ 26093 w 193137"/>
                <a:gd name="connsiteY0" fmla="*/ 128402 h 129830"/>
                <a:gd name="connsiteX1" fmla="*/ 189923 w 193137"/>
                <a:gd name="connsiteY1" fmla="*/ 36009 h 129830"/>
                <a:gd name="connsiteX2" fmla="*/ 192780 w 193137"/>
                <a:gd name="connsiteY2" fmla="*/ 29342 h 129830"/>
                <a:gd name="connsiteX3" fmla="*/ 183255 w 193137"/>
                <a:gd name="connsiteY3" fmla="*/ 3624 h 129830"/>
                <a:gd name="connsiteX4" fmla="*/ 176588 w 193137"/>
                <a:gd name="connsiteY4" fmla="*/ 767 h 129830"/>
                <a:gd name="connsiteX5" fmla="*/ 2280 w 193137"/>
                <a:gd name="connsiteY5" fmla="*/ 98874 h 129830"/>
                <a:gd name="connsiteX6" fmla="*/ 1328 w 193137"/>
                <a:gd name="connsiteY6" fmla="*/ 106494 h 129830"/>
                <a:gd name="connsiteX7" fmla="*/ 18473 w 193137"/>
                <a:gd name="connsiteY7" fmla="*/ 128402 h 129830"/>
                <a:gd name="connsiteX8" fmla="*/ 26093 w 193137"/>
                <a:gd name="connsiteY8" fmla="*/ 128402 h 12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3137" h="129830">
                  <a:moveTo>
                    <a:pt x="26093" y="128402"/>
                  </a:moveTo>
                  <a:cubicBezTo>
                    <a:pt x="91815" y="76967"/>
                    <a:pt x="169920" y="44582"/>
                    <a:pt x="189923" y="36009"/>
                  </a:cubicBezTo>
                  <a:cubicBezTo>
                    <a:pt x="192780" y="35057"/>
                    <a:pt x="193733" y="32199"/>
                    <a:pt x="192780" y="29342"/>
                  </a:cubicBezTo>
                  <a:lnTo>
                    <a:pt x="183255" y="3624"/>
                  </a:lnTo>
                  <a:cubicBezTo>
                    <a:pt x="182303" y="767"/>
                    <a:pt x="179445" y="-1138"/>
                    <a:pt x="176588" y="767"/>
                  </a:cubicBezTo>
                  <a:cubicBezTo>
                    <a:pt x="155633" y="9339"/>
                    <a:pt x="73718" y="43629"/>
                    <a:pt x="2280" y="98874"/>
                  </a:cubicBezTo>
                  <a:cubicBezTo>
                    <a:pt x="-577" y="100779"/>
                    <a:pt x="-577" y="104589"/>
                    <a:pt x="1328" y="106494"/>
                  </a:cubicBezTo>
                  <a:lnTo>
                    <a:pt x="18473" y="128402"/>
                  </a:lnTo>
                  <a:cubicBezTo>
                    <a:pt x="19425" y="130307"/>
                    <a:pt x="23235" y="130307"/>
                    <a:pt x="26093" y="128402"/>
                  </a:cubicBezTo>
                  <a:close/>
                </a:path>
              </a:pathLst>
            </a:custGeom>
            <a:solidFill>
              <a:srgbClr val="FFD6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9" name="Graphic 4">
            <a:extLst>
              <a:ext uri="{FF2B5EF4-FFF2-40B4-BE49-F238E27FC236}">
                <a16:creationId xmlns:a16="http://schemas.microsoft.com/office/drawing/2014/main" id="{FDC95856-2236-1DBB-D5F3-DF46C912A422}"/>
              </a:ext>
            </a:extLst>
          </p:cNvPr>
          <p:cNvGrpSpPr/>
          <p:nvPr/>
        </p:nvGrpSpPr>
        <p:grpSpPr>
          <a:xfrm>
            <a:off x="2742353" y="2861565"/>
            <a:ext cx="1546966" cy="2467678"/>
            <a:chOff x="3981026" y="3534727"/>
            <a:chExt cx="1085552" cy="1731644"/>
          </a:xfrm>
        </p:grpSpPr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879687CF-4C42-1313-4B34-C37AE0A731C9}"/>
                </a:ext>
              </a:extLst>
            </p:cNvPr>
            <p:cNvSpPr/>
            <p:nvPr/>
          </p:nvSpPr>
          <p:spPr>
            <a:xfrm>
              <a:off x="4552949" y="3664999"/>
              <a:ext cx="282892" cy="132036"/>
            </a:xfrm>
            <a:custGeom>
              <a:avLst/>
              <a:gdLst>
                <a:gd name="connsiteX0" fmla="*/ 282892 w 282892"/>
                <a:gd name="connsiteY0" fmla="*/ 88803 h 132036"/>
                <a:gd name="connsiteX1" fmla="*/ 118110 w 282892"/>
                <a:gd name="connsiteY1" fmla="*/ 24985 h 132036"/>
                <a:gd name="connsiteX2" fmla="*/ 0 w 282892"/>
                <a:gd name="connsiteY2" fmla="*/ 76420 h 132036"/>
                <a:gd name="connsiteX3" fmla="*/ 169545 w 282892"/>
                <a:gd name="connsiteY3" fmla="*/ 96423 h 132036"/>
                <a:gd name="connsiteX4" fmla="*/ 276225 w 282892"/>
                <a:gd name="connsiteY4" fmla="*/ 109758 h 132036"/>
                <a:gd name="connsiteX5" fmla="*/ 282892 w 282892"/>
                <a:gd name="connsiteY5" fmla="*/ 88803 h 13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892" h="132036">
                  <a:moveTo>
                    <a:pt x="282892" y="88803"/>
                  </a:moveTo>
                  <a:cubicBezTo>
                    <a:pt x="282892" y="88803"/>
                    <a:pt x="217170" y="-56930"/>
                    <a:pt x="118110" y="24985"/>
                  </a:cubicBezTo>
                  <a:cubicBezTo>
                    <a:pt x="19050" y="106900"/>
                    <a:pt x="0" y="76420"/>
                    <a:pt x="0" y="76420"/>
                  </a:cubicBezTo>
                  <a:cubicBezTo>
                    <a:pt x="0" y="76420"/>
                    <a:pt x="73342" y="186910"/>
                    <a:pt x="169545" y="96423"/>
                  </a:cubicBezTo>
                  <a:cubicBezTo>
                    <a:pt x="169545" y="96423"/>
                    <a:pt x="224790" y="33558"/>
                    <a:pt x="276225" y="109758"/>
                  </a:cubicBezTo>
                  <a:lnTo>
                    <a:pt x="282892" y="88803"/>
                  </a:lnTo>
                  <a:close/>
                </a:path>
              </a:pathLst>
            </a:custGeom>
            <a:solidFill>
              <a:srgbClr val="B064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91" name="Graphic 4">
              <a:extLst>
                <a:ext uri="{FF2B5EF4-FFF2-40B4-BE49-F238E27FC236}">
                  <a16:creationId xmlns:a16="http://schemas.microsoft.com/office/drawing/2014/main" id="{DD493035-65CD-F919-4C0E-B709276B4FEE}"/>
                </a:ext>
              </a:extLst>
            </p:cNvPr>
            <p:cNvGrpSpPr/>
            <p:nvPr/>
          </p:nvGrpSpPr>
          <p:grpSpPr>
            <a:xfrm>
              <a:off x="3981026" y="3534727"/>
              <a:ext cx="1085552" cy="1731644"/>
              <a:chOff x="3981026" y="3534727"/>
              <a:chExt cx="1085552" cy="1731644"/>
            </a:xfrm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5D0DADC5-C3DE-A7FD-F39C-EFA507A7278E}"/>
                  </a:ext>
                </a:extLst>
              </p:cNvPr>
              <p:cNvSpPr/>
              <p:nvPr/>
            </p:nvSpPr>
            <p:spPr>
              <a:xfrm>
                <a:off x="4665344" y="3999546"/>
                <a:ext cx="156209" cy="240982"/>
              </a:xfrm>
              <a:custGeom>
                <a:avLst/>
                <a:gdLst>
                  <a:gd name="connsiteX0" fmla="*/ 115252 w 156209"/>
                  <a:gd name="connsiteY0" fmla="*/ 0 h 240982"/>
                  <a:gd name="connsiteX1" fmla="*/ 0 w 156209"/>
                  <a:gd name="connsiteY1" fmla="*/ 129540 h 240982"/>
                  <a:gd name="connsiteX2" fmla="*/ 17145 w 156209"/>
                  <a:gd name="connsiteY2" fmla="*/ 240983 h 240982"/>
                  <a:gd name="connsiteX3" fmla="*/ 156210 w 156209"/>
                  <a:gd name="connsiteY3" fmla="*/ 87630 h 240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09" h="240982">
                    <a:moveTo>
                      <a:pt x="115252" y="0"/>
                    </a:moveTo>
                    <a:lnTo>
                      <a:pt x="0" y="129540"/>
                    </a:lnTo>
                    <a:lnTo>
                      <a:pt x="17145" y="240983"/>
                    </a:lnTo>
                    <a:lnTo>
                      <a:pt x="156210" y="87630"/>
                    </a:lnTo>
                    <a:close/>
                  </a:path>
                </a:pathLst>
              </a:custGeom>
              <a:solidFill>
                <a:srgbClr val="F9B18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13867E5D-0AC5-F55A-D500-4FE533F49F04}"/>
                  </a:ext>
                </a:extLst>
              </p:cNvPr>
              <p:cNvSpPr/>
              <p:nvPr/>
            </p:nvSpPr>
            <p:spPr>
              <a:xfrm>
                <a:off x="4604516" y="3931919"/>
                <a:ext cx="98481" cy="321099"/>
              </a:xfrm>
              <a:custGeom>
                <a:avLst/>
                <a:gdLst>
                  <a:gd name="connsiteX0" fmla="*/ 80830 w 98481"/>
                  <a:gd name="connsiteY0" fmla="*/ 6667 h 321099"/>
                  <a:gd name="connsiteX1" fmla="*/ 78925 w 98481"/>
                  <a:gd name="connsiteY1" fmla="*/ 308610 h 321099"/>
                  <a:gd name="connsiteX2" fmla="*/ 3678 w 98481"/>
                  <a:gd name="connsiteY2" fmla="*/ 287655 h 321099"/>
                  <a:gd name="connsiteX3" fmla="*/ 47493 w 98481"/>
                  <a:gd name="connsiteY3" fmla="*/ 0 h 321099"/>
                  <a:gd name="connsiteX4" fmla="*/ 80830 w 98481"/>
                  <a:gd name="connsiteY4" fmla="*/ 6667 h 32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481" h="321099">
                    <a:moveTo>
                      <a:pt x="80830" y="6667"/>
                    </a:moveTo>
                    <a:cubicBezTo>
                      <a:pt x="80830" y="6667"/>
                      <a:pt x="121788" y="186690"/>
                      <a:pt x="78925" y="308610"/>
                    </a:cubicBezTo>
                    <a:cubicBezTo>
                      <a:pt x="78925" y="308610"/>
                      <a:pt x="20823" y="347662"/>
                      <a:pt x="3678" y="287655"/>
                    </a:cubicBezTo>
                    <a:cubicBezTo>
                      <a:pt x="-13467" y="228600"/>
                      <a:pt x="34158" y="163830"/>
                      <a:pt x="47493" y="0"/>
                    </a:cubicBezTo>
                    <a:lnTo>
                      <a:pt x="80830" y="6667"/>
                    </a:lnTo>
                    <a:close/>
                  </a:path>
                </a:pathLst>
              </a:custGeom>
              <a:solidFill>
                <a:srgbClr val="FFBE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290110E5-187C-E516-1F25-80DBA34856CB}"/>
                  </a:ext>
                </a:extLst>
              </p:cNvPr>
              <p:cNvSpPr/>
              <p:nvPr/>
            </p:nvSpPr>
            <p:spPr>
              <a:xfrm>
                <a:off x="4122419" y="4368164"/>
                <a:ext cx="656272" cy="316760"/>
              </a:xfrm>
              <a:custGeom>
                <a:avLst/>
                <a:gdLst>
                  <a:gd name="connsiteX0" fmla="*/ 656272 w 656272"/>
                  <a:gd name="connsiteY0" fmla="*/ 226695 h 316760"/>
                  <a:gd name="connsiteX1" fmla="*/ 311467 w 656272"/>
                  <a:gd name="connsiteY1" fmla="*/ 316230 h 316760"/>
                  <a:gd name="connsiteX2" fmla="*/ 302895 w 656272"/>
                  <a:gd name="connsiteY2" fmla="*/ 314325 h 316760"/>
                  <a:gd name="connsiteX3" fmla="*/ 0 w 656272"/>
                  <a:gd name="connsiteY3" fmla="*/ 64770 h 316760"/>
                  <a:gd name="connsiteX4" fmla="*/ 16192 w 656272"/>
                  <a:gd name="connsiteY4" fmla="*/ 0 h 316760"/>
                  <a:gd name="connsiteX5" fmla="*/ 136208 w 656272"/>
                  <a:gd name="connsiteY5" fmla="*/ 83820 h 316760"/>
                  <a:gd name="connsiteX6" fmla="*/ 310515 w 656272"/>
                  <a:gd name="connsiteY6" fmla="*/ 204788 h 316760"/>
                  <a:gd name="connsiteX7" fmla="*/ 564833 w 656272"/>
                  <a:gd name="connsiteY7" fmla="*/ 118110 h 316760"/>
                  <a:gd name="connsiteX8" fmla="*/ 656272 w 656272"/>
                  <a:gd name="connsiteY8" fmla="*/ 226695 h 316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6272" h="316760">
                    <a:moveTo>
                      <a:pt x="656272" y="226695"/>
                    </a:moveTo>
                    <a:cubicBezTo>
                      <a:pt x="656272" y="226695"/>
                      <a:pt x="430530" y="324803"/>
                      <a:pt x="311467" y="316230"/>
                    </a:cubicBezTo>
                    <a:cubicBezTo>
                      <a:pt x="308610" y="316230"/>
                      <a:pt x="305752" y="315278"/>
                      <a:pt x="302895" y="314325"/>
                    </a:cubicBezTo>
                    <a:lnTo>
                      <a:pt x="0" y="64770"/>
                    </a:lnTo>
                    <a:lnTo>
                      <a:pt x="16192" y="0"/>
                    </a:lnTo>
                    <a:lnTo>
                      <a:pt x="136208" y="83820"/>
                    </a:lnTo>
                    <a:cubicBezTo>
                      <a:pt x="136208" y="83820"/>
                      <a:pt x="277177" y="120967"/>
                      <a:pt x="310515" y="204788"/>
                    </a:cubicBezTo>
                    <a:cubicBezTo>
                      <a:pt x="310515" y="204788"/>
                      <a:pt x="520065" y="87630"/>
                      <a:pt x="564833" y="118110"/>
                    </a:cubicBezTo>
                    <a:lnTo>
                      <a:pt x="656272" y="226695"/>
                    </a:lnTo>
                    <a:close/>
                  </a:path>
                </a:pathLst>
              </a:custGeom>
              <a:solidFill>
                <a:srgbClr val="FFBE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95" name="Graphic 4">
                <a:extLst>
                  <a:ext uri="{FF2B5EF4-FFF2-40B4-BE49-F238E27FC236}">
                    <a16:creationId xmlns:a16="http://schemas.microsoft.com/office/drawing/2014/main" id="{A4E87DF1-89E5-8F11-3885-5E7C03ABCB66}"/>
                  </a:ext>
                </a:extLst>
              </p:cNvPr>
              <p:cNvGrpSpPr/>
              <p:nvPr/>
            </p:nvGrpSpPr>
            <p:grpSpPr>
              <a:xfrm>
                <a:off x="4456357" y="3534727"/>
                <a:ext cx="237561" cy="376237"/>
                <a:chOff x="4456357" y="3534727"/>
                <a:chExt cx="237561" cy="376237"/>
              </a:xfrm>
              <a:solidFill>
                <a:srgbClr val="413030"/>
              </a:solidFill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C09B7AC3-9ECA-BB50-F6FF-D9348CB6A8EF}"/>
                    </a:ext>
                  </a:extLst>
                </p:cNvPr>
                <p:cNvSpPr/>
                <p:nvPr/>
              </p:nvSpPr>
              <p:spPr>
                <a:xfrm>
                  <a:off x="4610099" y="3755707"/>
                  <a:ext cx="83820" cy="155257"/>
                </a:xfrm>
                <a:custGeom>
                  <a:avLst/>
                  <a:gdLst>
                    <a:gd name="connsiteX0" fmla="*/ 0 w 83820"/>
                    <a:gd name="connsiteY0" fmla="*/ 3810 h 155257"/>
                    <a:gd name="connsiteX1" fmla="*/ 41910 w 83820"/>
                    <a:gd name="connsiteY1" fmla="*/ 155258 h 155257"/>
                    <a:gd name="connsiteX2" fmla="*/ 83820 w 83820"/>
                    <a:gd name="connsiteY2" fmla="*/ 140970 h 155257"/>
                    <a:gd name="connsiteX3" fmla="*/ 22860 w 83820"/>
                    <a:gd name="connsiteY3" fmla="*/ 0 h 155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3820" h="155257">
                      <a:moveTo>
                        <a:pt x="0" y="3810"/>
                      </a:moveTo>
                      <a:lnTo>
                        <a:pt x="41910" y="155258"/>
                      </a:lnTo>
                      <a:lnTo>
                        <a:pt x="83820" y="140970"/>
                      </a:lnTo>
                      <a:lnTo>
                        <a:pt x="22860" y="0"/>
                      </a:lnTo>
                      <a:close/>
                    </a:path>
                  </a:pathLst>
                </a:custGeom>
                <a:solidFill>
                  <a:srgbClr val="4130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B8E9F9D8-2A37-F371-C907-8D0C77CC1F7B}"/>
                    </a:ext>
                  </a:extLst>
                </p:cNvPr>
                <p:cNvSpPr/>
                <p:nvPr/>
              </p:nvSpPr>
              <p:spPr>
                <a:xfrm>
                  <a:off x="4551996" y="3702366"/>
                  <a:ext cx="105727" cy="83820"/>
                </a:xfrm>
                <a:custGeom>
                  <a:avLst/>
                  <a:gdLst>
                    <a:gd name="connsiteX0" fmla="*/ 65723 w 105727"/>
                    <a:gd name="connsiteY0" fmla="*/ 83820 h 83820"/>
                    <a:gd name="connsiteX1" fmla="*/ 0 w 105727"/>
                    <a:gd name="connsiteY1" fmla="*/ 0 h 83820"/>
                    <a:gd name="connsiteX2" fmla="*/ 105728 w 105727"/>
                    <a:gd name="connsiteY2" fmla="*/ 40958 h 83820"/>
                    <a:gd name="connsiteX3" fmla="*/ 90488 w 105727"/>
                    <a:gd name="connsiteY3" fmla="*/ 74295 h 83820"/>
                    <a:gd name="connsiteX4" fmla="*/ 65723 w 105727"/>
                    <a:gd name="connsiteY4" fmla="*/ 83820 h 83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5727" h="83820">
                      <a:moveTo>
                        <a:pt x="65723" y="83820"/>
                      </a:moveTo>
                      <a:lnTo>
                        <a:pt x="0" y="0"/>
                      </a:lnTo>
                      <a:cubicBezTo>
                        <a:pt x="57150" y="45720"/>
                        <a:pt x="105728" y="40958"/>
                        <a:pt x="105728" y="40958"/>
                      </a:cubicBezTo>
                      <a:lnTo>
                        <a:pt x="90488" y="74295"/>
                      </a:lnTo>
                      <a:lnTo>
                        <a:pt x="65723" y="83820"/>
                      </a:lnTo>
                      <a:close/>
                    </a:path>
                  </a:pathLst>
                </a:custGeom>
                <a:solidFill>
                  <a:srgbClr val="4130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D839454B-E135-53EE-A33F-9360DF98FC83}"/>
                    </a:ext>
                  </a:extLst>
                </p:cNvPr>
                <p:cNvSpPr/>
                <p:nvPr/>
              </p:nvSpPr>
              <p:spPr>
                <a:xfrm>
                  <a:off x="4456357" y="3534727"/>
                  <a:ext cx="216996" cy="212026"/>
                </a:xfrm>
                <a:custGeom>
                  <a:avLst/>
                  <a:gdLst>
                    <a:gd name="connsiteX0" fmla="*/ 192794 w 216996"/>
                    <a:gd name="connsiteY0" fmla="*/ 211455 h 212026"/>
                    <a:gd name="connsiteX1" fmla="*/ 149932 w 216996"/>
                    <a:gd name="connsiteY1" fmla="*/ 202882 h 212026"/>
                    <a:gd name="connsiteX2" fmla="*/ 68969 w 216996"/>
                    <a:gd name="connsiteY2" fmla="*/ 146685 h 212026"/>
                    <a:gd name="connsiteX3" fmla="*/ 9914 w 216996"/>
                    <a:gd name="connsiteY3" fmla="*/ 67627 h 212026"/>
                    <a:gd name="connsiteX4" fmla="*/ 8009 w 216996"/>
                    <a:gd name="connsiteY4" fmla="*/ 8572 h 212026"/>
                    <a:gd name="connsiteX5" fmla="*/ 67064 w 216996"/>
                    <a:gd name="connsiteY5" fmla="*/ 8572 h 212026"/>
                    <a:gd name="connsiteX6" fmla="*/ 148027 w 216996"/>
                    <a:gd name="connsiteY6" fmla="*/ 64770 h 212026"/>
                    <a:gd name="connsiteX7" fmla="*/ 148027 w 216996"/>
                    <a:gd name="connsiteY7" fmla="*/ 64770 h 212026"/>
                    <a:gd name="connsiteX8" fmla="*/ 207082 w 216996"/>
                    <a:gd name="connsiteY8" fmla="*/ 143827 h 212026"/>
                    <a:gd name="connsiteX9" fmla="*/ 208987 w 216996"/>
                    <a:gd name="connsiteY9" fmla="*/ 202882 h 212026"/>
                    <a:gd name="connsiteX10" fmla="*/ 192794 w 216996"/>
                    <a:gd name="connsiteY10" fmla="*/ 211455 h 212026"/>
                    <a:gd name="connsiteX11" fmla="*/ 26107 w 216996"/>
                    <a:gd name="connsiteY11" fmla="*/ 10477 h 212026"/>
                    <a:gd name="connsiteX12" fmla="*/ 15629 w 216996"/>
                    <a:gd name="connsiteY12" fmla="*/ 15240 h 212026"/>
                    <a:gd name="connsiteX13" fmla="*/ 19439 w 216996"/>
                    <a:gd name="connsiteY13" fmla="*/ 62865 h 212026"/>
                    <a:gd name="connsiteX14" fmla="*/ 76589 w 216996"/>
                    <a:gd name="connsiteY14" fmla="*/ 138113 h 212026"/>
                    <a:gd name="connsiteX15" fmla="*/ 154694 w 216996"/>
                    <a:gd name="connsiteY15" fmla="*/ 192405 h 212026"/>
                    <a:gd name="connsiteX16" fmla="*/ 202319 w 216996"/>
                    <a:gd name="connsiteY16" fmla="*/ 195263 h 212026"/>
                    <a:gd name="connsiteX17" fmla="*/ 198509 w 216996"/>
                    <a:gd name="connsiteY17" fmla="*/ 147638 h 212026"/>
                    <a:gd name="connsiteX18" fmla="*/ 141359 w 216996"/>
                    <a:gd name="connsiteY18" fmla="*/ 72390 h 212026"/>
                    <a:gd name="connsiteX19" fmla="*/ 141359 w 216996"/>
                    <a:gd name="connsiteY19" fmla="*/ 72390 h 212026"/>
                    <a:gd name="connsiteX20" fmla="*/ 63254 w 216996"/>
                    <a:gd name="connsiteY20" fmla="*/ 18097 h 212026"/>
                    <a:gd name="connsiteX21" fmla="*/ 26107 w 216996"/>
                    <a:gd name="connsiteY21" fmla="*/ 10477 h 212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16996" h="212026">
                      <a:moveTo>
                        <a:pt x="192794" y="211455"/>
                      </a:moveTo>
                      <a:cubicBezTo>
                        <a:pt x="181364" y="213360"/>
                        <a:pt x="167077" y="210502"/>
                        <a:pt x="149932" y="202882"/>
                      </a:cubicBezTo>
                      <a:cubicBezTo>
                        <a:pt x="124214" y="191452"/>
                        <a:pt x="95639" y="171450"/>
                        <a:pt x="68969" y="146685"/>
                      </a:cubicBezTo>
                      <a:cubicBezTo>
                        <a:pt x="42299" y="120968"/>
                        <a:pt x="21344" y="93345"/>
                        <a:pt x="9914" y="67627"/>
                      </a:cubicBezTo>
                      <a:cubicBezTo>
                        <a:pt x="-2468" y="40957"/>
                        <a:pt x="-3421" y="20002"/>
                        <a:pt x="8009" y="8572"/>
                      </a:cubicBezTo>
                      <a:cubicBezTo>
                        <a:pt x="19439" y="-2857"/>
                        <a:pt x="40394" y="-2857"/>
                        <a:pt x="67064" y="8572"/>
                      </a:cubicBezTo>
                      <a:cubicBezTo>
                        <a:pt x="92782" y="20002"/>
                        <a:pt x="121357" y="40005"/>
                        <a:pt x="148027" y="64770"/>
                      </a:cubicBezTo>
                      <a:lnTo>
                        <a:pt x="148027" y="64770"/>
                      </a:lnTo>
                      <a:cubicBezTo>
                        <a:pt x="174697" y="90488"/>
                        <a:pt x="195652" y="118110"/>
                        <a:pt x="207082" y="143827"/>
                      </a:cubicBezTo>
                      <a:cubicBezTo>
                        <a:pt x="219464" y="170497"/>
                        <a:pt x="220417" y="191452"/>
                        <a:pt x="208987" y="202882"/>
                      </a:cubicBezTo>
                      <a:cubicBezTo>
                        <a:pt x="205177" y="207645"/>
                        <a:pt x="199462" y="210502"/>
                        <a:pt x="192794" y="211455"/>
                      </a:cubicBezTo>
                      <a:close/>
                      <a:moveTo>
                        <a:pt x="26107" y="10477"/>
                      </a:moveTo>
                      <a:cubicBezTo>
                        <a:pt x="21344" y="11430"/>
                        <a:pt x="17534" y="13335"/>
                        <a:pt x="15629" y="15240"/>
                      </a:cubicBezTo>
                      <a:cubicBezTo>
                        <a:pt x="8009" y="23813"/>
                        <a:pt x="8962" y="40957"/>
                        <a:pt x="19439" y="62865"/>
                      </a:cubicBezTo>
                      <a:cubicBezTo>
                        <a:pt x="30869" y="86677"/>
                        <a:pt x="50872" y="114300"/>
                        <a:pt x="76589" y="138113"/>
                      </a:cubicBezTo>
                      <a:cubicBezTo>
                        <a:pt x="102307" y="162877"/>
                        <a:pt x="129929" y="181927"/>
                        <a:pt x="154694" y="192405"/>
                      </a:cubicBezTo>
                      <a:cubicBezTo>
                        <a:pt x="177554" y="201930"/>
                        <a:pt x="194699" y="202882"/>
                        <a:pt x="202319" y="195263"/>
                      </a:cubicBezTo>
                      <a:cubicBezTo>
                        <a:pt x="209939" y="186690"/>
                        <a:pt x="208987" y="169545"/>
                        <a:pt x="198509" y="147638"/>
                      </a:cubicBezTo>
                      <a:cubicBezTo>
                        <a:pt x="187079" y="123825"/>
                        <a:pt x="167077" y="96202"/>
                        <a:pt x="141359" y="72390"/>
                      </a:cubicBezTo>
                      <a:lnTo>
                        <a:pt x="141359" y="72390"/>
                      </a:lnTo>
                      <a:cubicBezTo>
                        <a:pt x="115642" y="47625"/>
                        <a:pt x="88019" y="28575"/>
                        <a:pt x="63254" y="18097"/>
                      </a:cubicBezTo>
                      <a:cubicBezTo>
                        <a:pt x="48014" y="11430"/>
                        <a:pt x="34679" y="8572"/>
                        <a:pt x="26107" y="10477"/>
                      </a:cubicBezTo>
                      <a:close/>
                    </a:path>
                  </a:pathLst>
                </a:custGeom>
                <a:solidFill>
                  <a:srgbClr val="4130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7B471E76-95E1-56A3-7A9B-5811B83F93D0}"/>
                    </a:ext>
                  </a:extLst>
                </p:cNvPr>
                <p:cNvSpPr/>
                <p:nvPr/>
              </p:nvSpPr>
              <p:spPr>
                <a:xfrm>
                  <a:off x="4475797" y="3607117"/>
                  <a:ext cx="190500" cy="116205"/>
                </a:xfrm>
                <a:custGeom>
                  <a:avLst/>
                  <a:gdLst>
                    <a:gd name="connsiteX0" fmla="*/ 0 w 190500"/>
                    <a:gd name="connsiteY0" fmla="*/ 0 h 116205"/>
                    <a:gd name="connsiteX1" fmla="*/ 190500 w 190500"/>
                    <a:gd name="connsiteY1" fmla="*/ 116205 h 11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0500" h="116205">
                      <a:moveTo>
                        <a:pt x="0" y="0"/>
                      </a:moveTo>
                      <a:lnTo>
                        <a:pt x="190500" y="116205"/>
                      </a:lnTo>
                    </a:path>
                  </a:pathLst>
                </a:custGeom>
                <a:ln w="7538" cap="flat">
                  <a:solidFill>
                    <a:srgbClr val="41303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E27D71F0-FFB2-118A-DD78-66293486204A}"/>
                    </a:ext>
                  </a:extLst>
                </p:cNvPr>
                <p:cNvSpPr/>
                <p:nvPr/>
              </p:nvSpPr>
              <p:spPr>
                <a:xfrm>
                  <a:off x="4464367" y="3572827"/>
                  <a:ext cx="199072" cy="117157"/>
                </a:xfrm>
                <a:custGeom>
                  <a:avLst/>
                  <a:gdLst>
                    <a:gd name="connsiteX0" fmla="*/ 0 w 199072"/>
                    <a:gd name="connsiteY0" fmla="*/ 0 h 117157"/>
                    <a:gd name="connsiteX1" fmla="*/ 199073 w 199072"/>
                    <a:gd name="connsiteY1" fmla="*/ 117157 h 117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9072" h="117157">
                      <a:moveTo>
                        <a:pt x="0" y="0"/>
                      </a:moveTo>
                      <a:lnTo>
                        <a:pt x="199073" y="117157"/>
                      </a:lnTo>
                    </a:path>
                  </a:pathLst>
                </a:custGeom>
                <a:ln w="7538" cap="flat">
                  <a:solidFill>
                    <a:srgbClr val="41303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2E8E95E1-B9F0-C455-E820-451CAF48686B}"/>
                    </a:ext>
                  </a:extLst>
                </p:cNvPr>
                <p:cNvSpPr/>
                <p:nvPr/>
              </p:nvSpPr>
              <p:spPr>
                <a:xfrm>
                  <a:off x="4466272" y="3547109"/>
                  <a:ext cx="172402" cy="100964"/>
                </a:xfrm>
                <a:custGeom>
                  <a:avLst/>
                  <a:gdLst>
                    <a:gd name="connsiteX0" fmla="*/ 0 w 172402"/>
                    <a:gd name="connsiteY0" fmla="*/ 0 h 100964"/>
                    <a:gd name="connsiteX1" fmla="*/ 172403 w 172402"/>
                    <a:gd name="connsiteY1" fmla="*/ 100965 h 100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2402" h="100964">
                      <a:moveTo>
                        <a:pt x="0" y="0"/>
                      </a:moveTo>
                      <a:lnTo>
                        <a:pt x="172403" y="100965"/>
                      </a:lnTo>
                    </a:path>
                  </a:pathLst>
                </a:custGeom>
                <a:ln w="7538" cap="flat">
                  <a:solidFill>
                    <a:srgbClr val="41303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2488970A-9347-66C4-9486-D3338B492366}"/>
                    </a:ext>
                  </a:extLst>
                </p:cNvPr>
                <p:cNvSpPr/>
                <p:nvPr/>
              </p:nvSpPr>
              <p:spPr>
                <a:xfrm>
                  <a:off x="4479607" y="3540442"/>
                  <a:ext cx="70484" cy="158115"/>
                </a:xfrm>
                <a:custGeom>
                  <a:avLst/>
                  <a:gdLst>
                    <a:gd name="connsiteX0" fmla="*/ 0 w 70484"/>
                    <a:gd name="connsiteY0" fmla="*/ 0 h 158115"/>
                    <a:gd name="connsiteX1" fmla="*/ 70485 w 70484"/>
                    <a:gd name="connsiteY1" fmla="*/ 158115 h 158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0484" h="158115">
                      <a:moveTo>
                        <a:pt x="0" y="0"/>
                      </a:moveTo>
                      <a:lnTo>
                        <a:pt x="70485" y="158115"/>
                      </a:lnTo>
                    </a:path>
                  </a:pathLst>
                </a:custGeom>
                <a:ln w="7538" cap="flat">
                  <a:solidFill>
                    <a:srgbClr val="41303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" name="Freeform: Shape 102">
                  <a:extLst>
                    <a:ext uri="{FF2B5EF4-FFF2-40B4-BE49-F238E27FC236}">
                      <a16:creationId xmlns:a16="http://schemas.microsoft.com/office/drawing/2014/main" id="{57CC42F7-CCFA-1EFD-819C-BB86BEC0D704}"/>
                    </a:ext>
                  </a:extLst>
                </p:cNvPr>
                <p:cNvSpPr/>
                <p:nvPr/>
              </p:nvSpPr>
              <p:spPr>
                <a:xfrm>
                  <a:off x="4552949" y="3568064"/>
                  <a:ext cx="77152" cy="173355"/>
                </a:xfrm>
                <a:custGeom>
                  <a:avLst/>
                  <a:gdLst>
                    <a:gd name="connsiteX0" fmla="*/ 0 w 77152"/>
                    <a:gd name="connsiteY0" fmla="*/ 0 h 173355"/>
                    <a:gd name="connsiteX1" fmla="*/ 77153 w 77152"/>
                    <a:gd name="connsiteY1" fmla="*/ 173355 h 173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7152" h="173355">
                      <a:moveTo>
                        <a:pt x="0" y="0"/>
                      </a:moveTo>
                      <a:lnTo>
                        <a:pt x="77153" y="173355"/>
                      </a:lnTo>
                    </a:path>
                  </a:pathLst>
                </a:custGeom>
                <a:ln w="7538" cap="flat">
                  <a:solidFill>
                    <a:srgbClr val="41303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" name="Freeform: Shape 103">
                  <a:extLst>
                    <a:ext uri="{FF2B5EF4-FFF2-40B4-BE49-F238E27FC236}">
                      <a16:creationId xmlns:a16="http://schemas.microsoft.com/office/drawing/2014/main" id="{0E066EB2-22A3-DBE4-E99B-C8A210B4AEF8}"/>
                    </a:ext>
                  </a:extLst>
                </p:cNvPr>
                <p:cNvSpPr/>
                <p:nvPr/>
              </p:nvSpPr>
              <p:spPr>
                <a:xfrm>
                  <a:off x="4597717" y="3601402"/>
                  <a:ext cx="60007" cy="135255"/>
                </a:xfrm>
                <a:custGeom>
                  <a:avLst/>
                  <a:gdLst>
                    <a:gd name="connsiteX0" fmla="*/ 0 w 60007"/>
                    <a:gd name="connsiteY0" fmla="*/ 0 h 135255"/>
                    <a:gd name="connsiteX1" fmla="*/ 60008 w 60007"/>
                    <a:gd name="connsiteY1" fmla="*/ 135255 h 135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0007" h="135255">
                      <a:moveTo>
                        <a:pt x="0" y="0"/>
                      </a:moveTo>
                      <a:lnTo>
                        <a:pt x="60008" y="135255"/>
                      </a:lnTo>
                    </a:path>
                  </a:pathLst>
                </a:custGeom>
                <a:ln w="7538" cap="flat">
                  <a:solidFill>
                    <a:srgbClr val="41303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E25F8692-CE7F-DA1A-9359-9B44337F29E9}"/>
                    </a:ext>
                  </a:extLst>
                </p:cNvPr>
                <p:cNvSpPr/>
                <p:nvPr/>
              </p:nvSpPr>
              <p:spPr>
                <a:xfrm>
                  <a:off x="4510087" y="3541394"/>
                  <a:ext cx="82867" cy="186689"/>
                </a:xfrm>
                <a:custGeom>
                  <a:avLst/>
                  <a:gdLst>
                    <a:gd name="connsiteX0" fmla="*/ 0 w 82867"/>
                    <a:gd name="connsiteY0" fmla="*/ 0 h 186689"/>
                    <a:gd name="connsiteX1" fmla="*/ 82867 w 82867"/>
                    <a:gd name="connsiteY1" fmla="*/ 186690 h 186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2867" h="186689">
                      <a:moveTo>
                        <a:pt x="0" y="0"/>
                      </a:moveTo>
                      <a:lnTo>
                        <a:pt x="82867" y="186690"/>
                      </a:lnTo>
                    </a:path>
                  </a:pathLst>
                </a:custGeom>
                <a:ln w="7538" cap="flat">
                  <a:solidFill>
                    <a:srgbClr val="41303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C171E5BE-ACB3-C862-F026-8B233F609F7F}"/>
                  </a:ext>
                </a:extLst>
              </p:cNvPr>
              <p:cNvSpPr/>
              <p:nvPr/>
            </p:nvSpPr>
            <p:spPr>
              <a:xfrm>
                <a:off x="4748212" y="3974782"/>
                <a:ext cx="295125" cy="369570"/>
              </a:xfrm>
              <a:custGeom>
                <a:avLst/>
                <a:gdLst>
                  <a:gd name="connsiteX0" fmla="*/ 32385 w 295125"/>
                  <a:gd name="connsiteY0" fmla="*/ 24765 h 369570"/>
                  <a:gd name="connsiteX1" fmla="*/ 0 w 295125"/>
                  <a:gd name="connsiteY1" fmla="*/ 328612 h 369570"/>
                  <a:gd name="connsiteX2" fmla="*/ 152400 w 295125"/>
                  <a:gd name="connsiteY2" fmla="*/ 369570 h 369570"/>
                  <a:gd name="connsiteX3" fmla="*/ 236220 w 295125"/>
                  <a:gd name="connsiteY3" fmla="*/ 200977 h 369570"/>
                  <a:gd name="connsiteX4" fmla="*/ 292417 w 295125"/>
                  <a:gd name="connsiteY4" fmla="*/ 0 h 369570"/>
                  <a:gd name="connsiteX5" fmla="*/ 132397 w 295125"/>
                  <a:gd name="connsiteY5" fmla="*/ 56198 h 369570"/>
                  <a:gd name="connsiteX6" fmla="*/ 32385 w 295125"/>
                  <a:gd name="connsiteY6" fmla="*/ 24765 h 36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125" h="369570">
                    <a:moveTo>
                      <a:pt x="32385" y="24765"/>
                    </a:moveTo>
                    <a:cubicBezTo>
                      <a:pt x="32385" y="24765"/>
                      <a:pt x="8572" y="119062"/>
                      <a:pt x="0" y="328612"/>
                    </a:cubicBezTo>
                    <a:lnTo>
                      <a:pt x="152400" y="369570"/>
                    </a:lnTo>
                    <a:cubicBezTo>
                      <a:pt x="152400" y="369570"/>
                      <a:pt x="208597" y="243840"/>
                      <a:pt x="236220" y="200977"/>
                    </a:cubicBezTo>
                    <a:cubicBezTo>
                      <a:pt x="260985" y="161925"/>
                      <a:pt x="306705" y="118110"/>
                      <a:pt x="292417" y="0"/>
                    </a:cubicBezTo>
                    <a:lnTo>
                      <a:pt x="132397" y="56198"/>
                    </a:lnTo>
                    <a:lnTo>
                      <a:pt x="32385" y="24765"/>
                    </a:lnTo>
                    <a:close/>
                  </a:path>
                </a:pathLst>
              </a:custGeom>
              <a:solidFill>
                <a:srgbClr val="F68E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07" name="Graphic 4">
                <a:extLst>
                  <a:ext uri="{FF2B5EF4-FFF2-40B4-BE49-F238E27FC236}">
                    <a16:creationId xmlns:a16="http://schemas.microsoft.com/office/drawing/2014/main" id="{C50F1450-D187-B6D8-E74C-A81F2F0A236A}"/>
                  </a:ext>
                </a:extLst>
              </p:cNvPr>
              <p:cNvGrpSpPr/>
              <p:nvPr/>
            </p:nvGrpSpPr>
            <p:grpSpPr>
              <a:xfrm>
                <a:off x="4784351" y="3724937"/>
                <a:ext cx="210047" cy="297469"/>
                <a:chOff x="4784351" y="3724937"/>
                <a:chExt cx="210047" cy="297469"/>
              </a:xfrm>
            </p:grpSpPr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B5035AAD-A387-435E-1C37-0F9E0953A59D}"/>
                    </a:ext>
                  </a:extLst>
                </p:cNvPr>
                <p:cNvSpPr/>
                <p:nvPr/>
              </p:nvSpPr>
              <p:spPr>
                <a:xfrm>
                  <a:off x="4859654" y="3868102"/>
                  <a:ext cx="96202" cy="154304"/>
                </a:xfrm>
                <a:custGeom>
                  <a:avLst/>
                  <a:gdLst>
                    <a:gd name="connsiteX0" fmla="*/ 50483 w 96202"/>
                    <a:gd name="connsiteY0" fmla="*/ 154305 h 154304"/>
                    <a:gd name="connsiteX1" fmla="*/ 50483 w 96202"/>
                    <a:gd name="connsiteY1" fmla="*/ 154305 h 154304"/>
                    <a:gd name="connsiteX2" fmla="*/ 2858 w 96202"/>
                    <a:gd name="connsiteY2" fmla="*/ 108585 h 154304"/>
                    <a:gd name="connsiteX3" fmla="*/ 0 w 96202"/>
                    <a:gd name="connsiteY3" fmla="*/ 1905 h 154304"/>
                    <a:gd name="connsiteX4" fmla="*/ 93345 w 96202"/>
                    <a:gd name="connsiteY4" fmla="*/ 0 h 154304"/>
                    <a:gd name="connsiteX5" fmla="*/ 96203 w 96202"/>
                    <a:gd name="connsiteY5" fmla="*/ 106680 h 154304"/>
                    <a:gd name="connsiteX6" fmla="*/ 50483 w 96202"/>
                    <a:gd name="connsiteY6" fmla="*/ 154305 h 154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6202" h="154304">
                      <a:moveTo>
                        <a:pt x="50483" y="154305"/>
                      </a:moveTo>
                      <a:lnTo>
                        <a:pt x="50483" y="154305"/>
                      </a:lnTo>
                      <a:cubicBezTo>
                        <a:pt x="24765" y="154305"/>
                        <a:pt x="3810" y="134303"/>
                        <a:pt x="2858" y="108585"/>
                      </a:cubicBezTo>
                      <a:lnTo>
                        <a:pt x="0" y="1905"/>
                      </a:lnTo>
                      <a:lnTo>
                        <a:pt x="93345" y="0"/>
                      </a:lnTo>
                      <a:lnTo>
                        <a:pt x="96203" y="106680"/>
                      </a:lnTo>
                      <a:cubicBezTo>
                        <a:pt x="96203" y="132397"/>
                        <a:pt x="76200" y="154305"/>
                        <a:pt x="50483" y="154305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35FC1A75-D6AA-CD8C-5B35-14ABFF8415F9}"/>
                    </a:ext>
                  </a:extLst>
                </p:cNvPr>
                <p:cNvSpPr/>
                <p:nvPr/>
              </p:nvSpPr>
              <p:spPr>
                <a:xfrm>
                  <a:off x="4854891" y="3901439"/>
                  <a:ext cx="98537" cy="52307"/>
                </a:xfrm>
                <a:custGeom>
                  <a:avLst/>
                  <a:gdLst>
                    <a:gd name="connsiteX0" fmla="*/ 0 w 98537"/>
                    <a:gd name="connsiteY0" fmla="*/ 14288 h 52307"/>
                    <a:gd name="connsiteX1" fmla="*/ 65723 w 98537"/>
                    <a:gd name="connsiteY1" fmla="*/ 51435 h 52307"/>
                    <a:gd name="connsiteX2" fmla="*/ 97155 w 98537"/>
                    <a:gd name="connsiteY2" fmla="*/ 0 h 52307"/>
                    <a:gd name="connsiteX3" fmla="*/ 0 w 98537"/>
                    <a:gd name="connsiteY3" fmla="*/ 14288 h 52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537" h="52307">
                      <a:moveTo>
                        <a:pt x="0" y="14288"/>
                      </a:moveTo>
                      <a:cubicBezTo>
                        <a:pt x="0" y="14288"/>
                        <a:pt x="17145" y="59055"/>
                        <a:pt x="65723" y="51435"/>
                      </a:cubicBezTo>
                      <a:cubicBezTo>
                        <a:pt x="108585" y="44767"/>
                        <a:pt x="97155" y="0"/>
                        <a:pt x="97155" y="0"/>
                      </a:cubicBezTo>
                      <a:lnTo>
                        <a:pt x="0" y="14288"/>
                      </a:lnTo>
                      <a:close/>
                    </a:path>
                  </a:pathLst>
                </a:custGeom>
                <a:solidFill>
                  <a:srgbClr val="FFBE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F2B6C9ED-56D3-97C5-E8FA-286C617F35AE}"/>
                    </a:ext>
                  </a:extLst>
                </p:cNvPr>
                <p:cNvSpPr/>
                <p:nvPr/>
              </p:nvSpPr>
              <p:spPr>
                <a:xfrm>
                  <a:off x="4814597" y="3724937"/>
                  <a:ext cx="179801" cy="213938"/>
                </a:xfrm>
                <a:custGeom>
                  <a:avLst/>
                  <a:gdLst>
                    <a:gd name="connsiteX0" fmla="*/ 104112 w 179801"/>
                    <a:gd name="connsiteY0" fmla="*/ 212697 h 213938"/>
                    <a:gd name="connsiteX1" fmla="*/ 92682 w 179801"/>
                    <a:gd name="connsiteY1" fmla="*/ 213649 h 213938"/>
                    <a:gd name="connsiteX2" fmla="*/ 4099 w 179801"/>
                    <a:gd name="connsiteY2" fmla="*/ 138402 h 213938"/>
                    <a:gd name="connsiteX3" fmla="*/ 289 w 179801"/>
                    <a:gd name="connsiteY3" fmla="*/ 89824 h 213938"/>
                    <a:gd name="connsiteX4" fmla="*/ 75537 w 179801"/>
                    <a:gd name="connsiteY4" fmla="*/ 1242 h 213938"/>
                    <a:gd name="connsiteX5" fmla="*/ 86967 w 179801"/>
                    <a:gd name="connsiteY5" fmla="*/ 289 h 213938"/>
                    <a:gd name="connsiteX6" fmla="*/ 175549 w 179801"/>
                    <a:gd name="connsiteY6" fmla="*/ 75537 h 213938"/>
                    <a:gd name="connsiteX7" fmla="*/ 179359 w 179801"/>
                    <a:gd name="connsiteY7" fmla="*/ 124114 h 213938"/>
                    <a:gd name="connsiteX8" fmla="*/ 104112 w 179801"/>
                    <a:gd name="connsiteY8" fmla="*/ 212697 h 213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9801" h="213938">
                      <a:moveTo>
                        <a:pt x="104112" y="212697"/>
                      </a:moveTo>
                      <a:lnTo>
                        <a:pt x="92682" y="213649"/>
                      </a:lnTo>
                      <a:cubicBezTo>
                        <a:pt x="46962" y="217459"/>
                        <a:pt x="7909" y="183169"/>
                        <a:pt x="4099" y="138402"/>
                      </a:cubicBezTo>
                      <a:lnTo>
                        <a:pt x="289" y="89824"/>
                      </a:lnTo>
                      <a:cubicBezTo>
                        <a:pt x="-3521" y="44104"/>
                        <a:pt x="30769" y="5052"/>
                        <a:pt x="75537" y="1242"/>
                      </a:cubicBezTo>
                      <a:lnTo>
                        <a:pt x="86967" y="289"/>
                      </a:lnTo>
                      <a:cubicBezTo>
                        <a:pt x="132687" y="-3521"/>
                        <a:pt x="171739" y="30769"/>
                        <a:pt x="175549" y="75537"/>
                      </a:cubicBezTo>
                      <a:lnTo>
                        <a:pt x="179359" y="124114"/>
                      </a:lnTo>
                      <a:cubicBezTo>
                        <a:pt x="184122" y="168882"/>
                        <a:pt x="149832" y="208887"/>
                        <a:pt x="104112" y="212697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3EA754B1-7359-A0E2-A934-1F8A66F1E657}"/>
                    </a:ext>
                  </a:extLst>
                </p:cNvPr>
                <p:cNvSpPr/>
                <p:nvPr/>
              </p:nvSpPr>
              <p:spPr>
                <a:xfrm>
                  <a:off x="4784351" y="3828041"/>
                  <a:ext cx="60118" cy="60118"/>
                </a:xfrm>
                <a:custGeom>
                  <a:avLst/>
                  <a:gdLst>
                    <a:gd name="connsiteX0" fmla="*/ 60063 w 60118"/>
                    <a:gd name="connsiteY0" fmla="*/ 27678 h 60118"/>
                    <a:gd name="connsiteX1" fmla="*/ 32440 w 60118"/>
                    <a:gd name="connsiteY1" fmla="*/ 60063 h 60118"/>
                    <a:gd name="connsiteX2" fmla="*/ 55 w 60118"/>
                    <a:gd name="connsiteY2" fmla="*/ 32440 h 60118"/>
                    <a:gd name="connsiteX3" fmla="*/ 27678 w 60118"/>
                    <a:gd name="connsiteY3" fmla="*/ 55 h 60118"/>
                    <a:gd name="connsiteX4" fmla="*/ 60063 w 60118"/>
                    <a:gd name="connsiteY4" fmla="*/ 27678 h 60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118" h="60118">
                      <a:moveTo>
                        <a:pt x="60063" y="27678"/>
                      </a:moveTo>
                      <a:cubicBezTo>
                        <a:pt x="61015" y="43870"/>
                        <a:pt x="49585" y="58158"/>
                        <a:pt x="32440" y="60063"/>
                      </a:cubicBezTo>
                      <a:cubicBezTo>
                        <a:pt x="16248" y="61015"/>
                        <a:pt x="1960" y="49585"/>
                        <a:pt x="55" y="32440"/>
                      </a:cubicBezTo>
                      <a:cubicBezTo>
                        <a:pt x="-897" y="16248"/>
                        <a:pt x="10533" y="1960"/>
                        <a:pt x="27678" y="55"/>
                      </a:cubicBezTo>
                      <a:cubicBezTo>
                        <a:pt x="43870" y="-897"/>
                        <a:pt x="58158" y="10533"/>
                        <a:pt x="60063" y="27678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28E34CC8-944C-E04B-E576-F77B48988259}"/>
                  </a:ext>
                </a:extLst>
              </p:cNvPr>
              <p:cNvSpPr/>
              <p:nvPr/>
            </p:nvSpPr>
            <p:spPr>
              <a:xfrm>
                <a:off x="4608208" y="3834778"/>
                <a:ext cx="118051" cy="118081"/>
              </a:xfrm>
              <a:custGeom>
                <a:avLst/>
                <a:gdLst>
                  <a:gd name="connsiteX0" fmla="*/ 117143 w 118051"/>
                  <a:gd name="connsiteY0" fmla="*/ 69518 h 118081"/>
                  <a:gd name="connsiteX1" fmla="*/ 48563 w 118051"/>
                  <a:gd name="connsiteY1" fmla="*/ 117143 h 118081"/>
                  <a:gd name="connsiteX2" fmla="*/ 938 w 118051"/>
                  <a:gd name="connsiteY2" fmla="*/ 48563 h 118081"/>
                  <a:gd name="connsiteX3" fmla="*/ 69518 w 118051"/>
                  <a:gd name="connsiteY3" fmla="*/ 938 h 118081"/>
                  <a:gd name="connsiteX4" fmla="*/ 117143 w 118051"/>
                  <a:gd name="connsiteY4" fmla="*/ 69518 h 118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051" h="118081">
                    <a:moveTo>
                      <a:pt x="117143" y="69518"/>
                    </a:moveTo>
                    <a:cubicBezTo>
                      <a:pt x="111428" y="101903"/>
                      <a:pt x="80948" y="122858"/>
                      <a:pt x="48563" y="117143"/>
                    </a:cubicBezTo>
                    <a:cubicBezTo>
                      <a:pt x="16178" y="111428"/>
                      <a:pt x="-4777" y="80948"/>
                      <a:pt x="938" y="48563"/>
                    </a:cubicBezTo>
                    <a:cubicBezTo>
                      <a:pt x="6653" y="16178"/>
                      <a:pt x="37133" y="-4777"/>
                      <a:pt x="69518" y="938"/>
                    </a:cubicBezTo>
                    <a:cubicBezTo>
                      <a:pt x="100951" y="6653"/>
                      <a:pt x="122858" y="38086"/>
                      <a:pt x="117143" y="69518"/>
                    </a:cubicBez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5D199E05-AC6F-AD82-AF1E-74FB11F18C65}"/>
                  </a:ext>
                </a:extLst>
              </p:cNvPr>
              <p:cNvSpPr/>
              <p:nvPr/>
            </p:nvSpPr>
            <p:spPr>
              <a:xfrm>
                <a:off x="4617880" y="4392929"/>
                <a:ext cx="252251" cy="828675"/>
              </a:xfrm>
              <a:custGeom>
                <a:avLst/>
                <a:gdLst>
                  <a:gd name="connsiteX0" fmla="*/ 166527 w 252251"/>
                  <a:gd name="connsiteY0" fmla="*/ 0 h 828675"/>
                  <a:gd name="connsiteX1" fmla="*/ 252252 w 252251"/>
                  <a:gd name="connsiteY1" fmla="*/ 341947 h 828675"/>
                  <a:gd name="connsiteX2" fmla="*/ 252252 w 252251"/>
                  <a:gd name="connsiteY2" fmla="*/ 350520 h 828675"/>
                  <a:gd name="connsiteX3" fmla="*/ 180814 w 252251"/>
                  <a:gd name="connsiteY3" fmla="*/ 828675 h 828675"/>
                  <a:gd name="connsiteX4" fmla="*/ 110329 w 252251"/>
                  <a:gd name="connsiteY4" fmla="*/ 822007 h 828675"/>
                  <a:gd name="connsiteX5" fmla="*/ 132237 w 252251"/>
                  <a:gd name="connsiteY5" fmla="*/ 599122 h 828675"/>
                  <a:gd name="connsiteX6" fmla="*/ 143667 w 252251"/>
                  <a:gd name="connsiteY6" fmla="*/ 365760 h 828675"/>
                  <a:gd name="connsiteX7" fmla="*/ 2697 w 252251"/>
                  <a:gd name="connsiteY7" fmla="*/ 74295 h 828675"/>
                  <a:gd name="connsiteX8" fmla="*/ 166527 w 252251"/>
                  <a:gd name="connsiteY8" fmla="*/ 0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2251" h="828675">
                    <a:moveTo>
                      <a:pt x="166527" y="0"/>
                    </a:moveTo>
                    <a:cubicBezTo>
                      <a:pt x="166527" y="0"/>
                      <a:pt x="241774" y="217170"/>
                      <a:pt x="252252" y="341947"/>
                    </a:cubicBezTo>
                    <a:cubicBezTo>
                      <a:pt x="252252" y="344805"/>
                      <a:pt x="252252" y="347663"/>
                      <a:pt x="252252" y="350520"/>
                    </a:cubicBezTo>
                    <a:lnTo>
                      <a:pt x="180814" y="828675"/>
                    </a:lnTo>
                    <a:lnTo>
                      <a:pt x="110329" y="822007"/>
                    </a:lnTo>
                    <a:lnTo>
                      <a:pt x="132237" y="599122"/>
                    </a:lnTo>
                    <a:cubicBezTo>
                      <a:pt x="132237" y="599122"/>
                      <a:pt x="96994" y="466725"/>
                      <a:pt x="143667" y="365760"/>
                    </a:cubicBezTo>
                    <a:cubicBezTo>
                      <a:pt x="143667" y="365760"/>
                      <a:pt x="-23021" y="125730"/>
                      <a:pt x="2697" y="74295"/>
                    </a:cubicBezTo>
                    <a:lnTo>
                      <a:pt x="166527" y="0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45159243-971D-D0BB-4BBD-8A063694E566}"/>
                  </a:ext>
                </a:extLst>
              </p:cNvPr>
              <p:cNvSpPr/>
              <p:nvPr/>
            </p:nvSpPr>
            <p:spPr>
              <a:xfrm>
                <a:off x="4715736" y="5176230"/>
                <a:ext cx="246673" cy="90141"/>
              </a:xfrm>
              <a:custGeom>
                <a:avLst/>
                <a:gdLst>
                  <a:gd name="connsiteX0" fmla="*/ 10568 w 246673"/>
                  <a:gd name="connsiteY0" fmla="*/ 19656 h 90141"/>
                  <a:gd name="connsiteX1" fmla="*/ 21046 w 246673"/>
                  <a:gd name="connsiteY1" fmla="*/ 15846 h 90141"/>
                  <a:gd name="connsiteX2" fmla="*/ 58193 w 246673"/>
                  <a:gd name="connsiteY2" fmla="*/ 31087 h 90141"/>
                  <a:gd name="connsiteX3" fmla="*/ 90578 w 246673"/>
                  <a:gd name="connsiteY3" fmla="*/ 5369 h 90141"/>
                  <a:gd name="connsiteX4" fmla="*/ 100103 w 246673"/>
                  <a:gd name="connsiteY4" fmla="*/ 606 h 90141"/>
                  <a:gd name="connsiteX5" fmla="*/ 228691 w 246673"/>
                  <a:gd name="connsiteY5" fmla="*/ 47279 h 90141"/>
                  <a:gd name="connsiteX6" fmla="*/ 245836 w 246673"/>
                  <a:gd name="connsiteY6" fmla="*/ 63471 h 90141"/>
                  <a:gd name="connsiteX7" fmla="*/ 245836 w 246673"/>
                  <a:gd name="connsiteY7" fmla="*/ 63471 h 90141"/>
                  <a:gd name="connsiteX8" fmla="*/ 236311 w 246673"/>
                  <a:gd name="connsiteY8" fmla="*/ 79664 h 90141"/>
                  <a:gd name="connsiteX9" fmla="*/ 14378 w 246673"/>
                  <a:gd name="connsiteY9" fmla="*/ 90141 h 90141"/>
                  <a:gd name="connsiteX10" fmla="*/ 91 w 246673"/>
                  <a:gd name="connsiteY10" fmla="*/ 74901 h 90141"/>
                  <a:gd name="connsiteX11" fmla="*/ 9616 w 246673"/>
                  <a:gd name="connsiteY11" fmla="*/ 28229 h 90141"/>
                  <a:gd name="connsiteX12" fmla="*/ 9616 w 246673"/>
                  <a:gd name="connsiteY12" fmla="*/ 26324 h 90141"/>
                  <a:gd name="connsiteX13" fmla="*/ 10568 w 246673"/>
                  <a:gd name="connsiteY13" fmla="*/ 19656 h 9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6673" h="90141">
                    <a:moveTo>
                      <a:pt x="10568" y="19656"/>
                    </a:moveTo>
                    <a:cubicBezTo>
                      <a:pt x="12473" y="14894"/>
                      <a:pt x="17236" y="12989"/>
                      <a:pt x="21046" y="15846"/>
                    </a:cubicBezTo>
                    <a:cubicBezTo>
                      <a:pt x="28666" y="21562"/>
                      <a:pt x="39143" y="34896"/>
                      <a:pt x="58193" y="31087"/>
                    </a:cubicBezTo>
                    <a:cubicBezTo>
                      <a:pt x="78196" y="27276"/>
                      <a:pt x="87721" y="13941"/>
                      <a:pt x="90578" y="5369"/>
                    </a:cubicBezTo>
                    <a:cubicBezTo>
                      <a:pt x="91531" y="1559"/>
                      <a:pt x="96293" y="-1299"/>
                      <a:pt x="100103" y="606"/>
                    </a:cubicBezTo>
                    <a:lnTo>
                      <a:pt x="228691" y="47279"/>
                    </a:lnTo>
                    <a:cubicBezTo>
                      <a:pt x="236311" y="50137"/>
                      <a:pt x="242026" y="55851"/>
                      <a:pt x="245836" y="63471"/>
                    </a:cubicBezTo>
                    <a:lnTo>
                      <a:pt x="245836" y="63471"/>
                    </a:lnTo>
                    <a:cubicBezTo>
                      <a:pt x="248693" y="71091"/>
                      <a:pt x="243931" y="78712"/>
                      <a:pt x="236311" y="79664"/>
                    </a:cubicBezTo>
                    <a:lnTo>
                      <a:pt x="14378" y="90141"/>
                    </a:lnTo>
                    <a:cubicBezTo>
                      <a:pt x="5806" y="90141"/>
                      <a:pt x="-862" y="83474"/>
                      <a:pt x="91" y="74901"/>
                    </a:cubicBezTo>
                    <a:lnTo>
                      <a:pt x="9616" y="28229"/>
                    </a:lnTo>
                    <a:cubicBezTo>
                      <a:pt x="9616" y="27276"/>
                      <a:pt x="9616" y="27276"/>
                      <a:pt x="9616" y="26324"/>
                    </a:cubicBezTo>
                    <a:lnTo>
                      <a:pt x="10568" y="19656"/>
                    </a:lnTo>
                    <a:close/>
                  </a:path>
                </a:pathLst>
              </a:custGeom>
              <a:solidFill>
                <a:srgbClr val="121C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6EB15F66-4619-BF94-6762-09C5AD0C5FAB}"/>
                  </a:ext>
                </a:extLst>
              </p:cNvPr>
              <p:cNvSpPr/>
              <p:nvPr/>
            </p:nvSpPr>
            <p:spPr>
              <a:xfrm>
                <a:off x="3981026" y="4325514"/>
                <a:ext cx="194170" cy="201473"/>
              </a:xfrm>
              <a:custGeom>
                <a:avLst/>
                <a:gdLst>
                  <a:gd name="connsiteX0" fmla="*/ 192828 w 194170"/>
                  <a:gd name="connsiteY0" fmla="*/ 50270 h 201473"/>
                  <a:gd name="connsiteX1" fmla="*/ 189018 w 194170"/>
                  <a:gd name="connsiteY1" fmla="*/ 60747 h 201473"/>
                  <a:gd name="connsiteX2" fmla="*/ 152823 w 194170"/>
                  <a:gd name="connsiteY2" fmla="*/ 78845 h 201473"/>
                  <a:gd name="connsiteX3" fmla="*/ 150918 w 194170"/>
                  <a:gd name="connsiteY3" fmla="*/ 119802 h 201473"/>
                  <a:gd name="connsiteX4" fmla="*/ 149013 w 194170"/>
                  <a:gd name="connsiteY4" fmla="*/ 130280 h 201473"/>
                  <a:gd name="connsiteX5" fmla="*/ 30903 w 194170"/>
                  <a:gd name="connsiteY5" fmla="*/ 197907 h 201473"/>
                  <a:gd name="connsiteX6" fmla="*/ 8043 w 194170"/>
                  <a:gd name="connsiteY6" fmla="*/ 199812 h 201473"/>
                  <a:gd name="connsiteX7" fmla="*/ 8043 w 194170"/>
                  <a:gd name="connsiteY7" fmla="*/ 199812 h 201473"/>
                  <a:gd name="connsiteX8" fmla="*/ 2328 w 194170"/>
                  <a:gd name="connsiteY8" fmla="*/ 181715 h 201473"/>
                  <a:gd name="connsiteX9" fmla="*/ 137583 w 194170"/>
                  <a:gd name="connsiteY9" fmla="*/ 5502 h 201473"/>
                  <a:gd name="connsiteX10" fmla="*/ 158538 w 194170"/>
                  <a:gd name="connsiteY10" fmla="*/ 4550 h 201473"/>
                  <a:gd name="connsiteX11" fmla="*/ 188066 w 194170"/>
                  <a:gd name="connsiteY11" fmla="*/ 41697 h 201473"/>
                  <a:gd name="connsiteX12" fmla="*/ 189018 w 194170"/>
                  <a:gd name="connsiteY12" fmla="*/ 43602 h 201473"/>
                  <a:gd name="connsiteX13" fmla="*/ 192828 w 194170"/>
                  <a:gd name="connsiteY13" fmla="*/ 50270 h 201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4170" h="201473">
                    <a:moveTo>
                      <a:pt x="192828" y="50270"/>
                    </a:moveTo>
                    <a:cubicBezTo>
                      <a:pt x="195686" y="54080"/>
                      <a:pt x="193781" y="59795"/>
                      <a:pt x="189018" y="60747"/>
                    </a:cubicBezTo>
                    <a:cubicBezTo>
                      <a:pt x="180446" y="62652"/>
                      <a:pt x="163301" y="62652"/>
                      <a:pt x="152823" y="78845"/>
                    </a:cubicBezTo>
                    <a:cubicBezTo>
                      <a:pt x="142346" y="95990"/>
                      <a:pt x="147108" y="113135"/>
                      <a:pt x="150918" y="119802"/>
                    </a:cubicBezTo>
                    <a:cubicBezTo>
                      <a:pt x="152823" y="123612"/>
                      <a:pt x="152823" y="128375"/>
                      <a:pt x="149013" y="130280"/>
                    </a:cubicBezTo>
                    <a:lnTo>
                      <a:pt x="30903" y="197907"/>
                    </a:lnTo>
                    <a:cubicBezTo>
                      <a:pt x="24236" y="201717"/>
                      <a:pt x="15663" y="202670"/>
                      <a:pt x="8043" y="199812"/>
                    </a:cubicBezTo>
                    <a:lnTo>
                      <a:pt x="8043" y="199812"/>
                    </a:lnTo>
                    <a:cubicBezTo>
                      <a:pt x="423" y="197907"/>
                      <a:pt x="-2434" y="188382"/>
                      <a:pt x="2328" y="181715"/>
                    </a:cubicBezTo>
                    <a:lnTo>
                      <a:pt x="137583" y="5502"/>
                    </a:lnTo>
                    <a:cubicBezTo>
                      <a:pt x="142346" y="-1165"/>
                      <a:pt x="151871" y="-2118"/>
                      <a:pt x="158538" y="4550"/>
                    </a:cubicBezTo>
                    <a:lnTo>
                      <a:pt x="188066" y="41697"/>
                    </a:lnTo>
                    <a:cubicBezTo>
                      <a:pt x="189018" y="41697"/>
                      <a:pt x="189018" y="42650"/>
                      <a:pt x="189018" y="43602"/>
                    </a:cubicBezTo>
                    <a:lnTo>
                      <a:pt x="192828" y="50270"/>
                    </a:lnTo>
                    <a:close/>
                  </a:path>
                </a:pathLst>
              </a:custGeom>
              <a:solidFill>
                <a:srgbClr val="121C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A527740C-17D3-4EAD-F958-5CBE790570AC}"/>
                  </a:ext>
                </a:extLst>
              </p:cNvPr>
              <p:cNvSpPr/>
              <p:nvPr/>
            </p:nvSpPr>
            <p:spPr>
              <a:xfrm>
                <a:off x="4677727" y="3892866"/>
                <a:ext cx="388851" cy="172825"/>
              </a:xfrm>
              <a:custGeom>
                <a:avLst/>
                <a:gdLst>
                  <a:gd name="connsiteX0" fmla="*/ 385763 w 388851"/>
                  <a:gd name="connsiteY0" fmla="*/ 75248 h 172825"/>
                  <a:gd name="connsiteX1" fmla="*/ 357188 w 388851"/>
                  <a:gd name="connsiteY1" fmla="*/ 133350 h 172825"/>
                  <a:gd name="connsiteX2" fmla="*/ 223838 w 388851"/>
                  <a:gd name="connsiteY2" fmla="*/ 170498 h 172825"/>
                  <a:gd name="connsiteX3" fmla="*/ 221932 w 388851"/>
                  <a:gd name="connsiteY3" fmla="*/ 171450 h 172825"/>
                  <a:gd name="connsiteX4" fmla="*/ 196215 w 388851"/>
                  <a:gd name="connsiteY4" fmla="*/ 168592 h 172825"/>
                  <a:gd name="connsiteX5" fmla="*/ 0 w 388851"/>
                  <a:gd name="connsiteY5" fmla="*/ 59055 h 172825"/>
                  <a:gd name="connsiteX6" fmla="*/ 33338 w 388851"/>
                  <a:gd name="connsiteY6" fmla="*/ 0 h 172825"/>
                  <a:gd name="connsiteX7" fmla="*/ 227647 w 388851"/>
                  <a:gd name="connsiteY7" fmla="*/ 111442 h 172825"/>
                  <a:gd name="connsiteX8" fmla="*/ 200025 w 388851"/>
                  <a:gd name="connsiteY8" fmla="*/ 109538 h 172825"/>
                  <a:gd name="connsiteX9" fmla="*/ 325755 w 388851"/>
                  <a:gd name="connsiteY9" fmla="*/ 51435 h 172825"/>
                  <a:gd name="connsiteX10" fmla="*/ 385763 w 388851"/>
                  <a:gd name="connsiteY10" fmla="*/ 75248 h 172825"/>
                  <a:gd name="connsiteX11" fmla="*/ 385763 w 388851"/>
                  <a:gd name="connsiteY11" fmla="*/ 75248 h 172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8851" h="172825">
                    <a:moveTo>
                      <a:pt x="385763" y="75248"/>
                    </a:moveTo>
                    <a:cubicBezTo>
                      <a:pt x="395288" y="99060"/>
                      <a:pt x="381952" y="125730"/>
                      <a:pt x="357188" y="133350"/>
                    </a:cubicBezTo>
                    <a:lnTo>
                      <a:pt x="223838" y="170498"/>
                    </a:lnTo>
                    <a:lnTo>
                      <a:pt x="221932" y="171450"/>
                    </a:lnTo>
                    <a:cubicBezTo>
                      <a:pt x="213360" y="174308"/>
                      <a:pt x="203835" y="172402"/>
                      <a:pt x="196215" y="168592"/>
                    </a:cubicBezTo>
                    <a:lnTo>
                      <a:pt x="0" y="59055"/>
                    </a:lnTo>
                    <a:lnTo>
                      <a:pt x="33338" y="0"/>
                    </a:lnTo>
                    <a:lnTo>
                      <a:pt x="227647" y="111442"/>
                    </a:lnTo>
                    <a:lnTo>
                      <a:pt x="200025" y="109538"/>
                    </a:lnTo>
                    <a:lnTo>
                      <a:pt x="325755" y="51435"/>
                    </a:lnTo>
                    <a:cubicBezTo>
                      <a:pt x="349567" y="40005"/>
                      <a:pt x="377190" y="50483"/>
                      <a:pt x="385763" y="75248"/>
                    </a:cubicBezTo>
                    <a:lnTo>
                      <a:pt x="385763" y="75248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9ED24143-B76F-910B-2A64-1FF78314E51F}"/>
                  </a:ext>
                </a:extLst>
              </p:cNvPr>
              <p:cNvSpPr/>
              <p:nvPr/>
            </p:nvSpPr>
            <p:spPr>
              <a:xfrm>
                <a:off x="4559616" y="4304346"/>
                <a:ext cx="341947" cy="310515"/>
              </a:xfrm>
              <a:custGeom>
                <a:avLst/>
                <a:gdLst>
                  <a:gd name="connsiteX0" fmla="*/ 188595 w 341947"/>
                  <a:gd name="connsiteY0" fmla="*/ 0 h 310515"/>
                  <a:gd name="connsiteX1" fmla="*/ 0 w 341947"/>
                  <a:gd name="connsiteY1" fmla="*/ 208597 h 310515"/>
                  <a:gd name="connsiteX2" fmla="*/ 293370 w 341947"/>
                  <a:gd name="connsiteY2" fmla="*/ 310515 h 310515"/>
                  <a:gd name="connsiteX3" fmla="*/ 341948 w 341947"/>
                  <a:gd name="connsiteY3" fmla="*/ 40958 h 310515"/>
                  <a:gd name="connsiteX4" fmla="*/ 188595 w 341947"/>
                  <a:gd name="connsiteY4" fmla="*/ 0 h 310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1947" h="310515">
                    <a:moveTo>
                      <a:pt x="188595" y="0"/>
                    </a:moveTo>
                    <a:cubicBezTo>
                      <a:pt x="188595" y="0"/>
                      <a:pt x="31433" y="80010"/>
                      <a:pt x="0" y="208597"/>
                    </a:cubicBezTo>
                    <a:lnTo>
                      <a:pt x="293370" y="310515"/>
                    </a:lnTo>
                    <a:cubicBezTo>
                      <a:pt x="293370" y="310515"/>
                      <a:pt x="318135" y="172403"/>
                      <a:pt x="341948" y="40958"/>
                    </a:cubicBezTo>
                    <a:lnTo>
                      <a:pt x="188595" y="0"/>
                    </a:lnTo>
                    <a:close/>
                  </a:path>
                </a:pathLst>
              </a:custGeom>
              <a:solidFill>
                <a:srgbClr val="F68E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7011D42B-43FF-938D-4852-CA2377D91237}"/>
                </a:ext>
              </a:extLst>
            </p:cNvPr>
            <p:cNvSpPr/>
            <p:nvPr/>
          </p:nvSpPr>
          <p:spPr>
            <a:xfrm>
              <a:off x="4814887" y="3790949"/>
              <a:ext cx="37147" cy="55187"/>
            </a:xfrm>
            <a:custGeom>
              <a:avLst/>
              <a:gdLst>
                <a:gd name="connsiteX0" fmla="*/ 37147 w 37147"/>
                <a:gd name="connsiteY0" fmla="*/ 0 h 55187"/>
                <a:gd name="connsiteX1" fmla="*/ 16192 w 37147"/>
                <a:gd name="connsiteY1" fmla="*/ 51435 h 55187"/>
                <a:gd name="connsiteX2" fmla="*/ 3810 w 37147"/>
                <a:gd name="connsiteY2" fmla="*/ 49530 h 55187"/>
                <a:gd name="connsiteX3" fmla="*/ 0 w 37147"/>
                <a:gd name="connsiteY3" fmla="*/ 22860 h 55187"/>
                <a:gd name="connsiteX4" fmla="*/ 37147 w 37147"/>
                <a:gd name="connsiteY4" fmla="*/ 0 h 55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47" h="55187">
                  <a:moveTo>
                    <a:pt x="37147" y="0"/>
                  </a:moveTo>
                  <a:lnTo>
                    <a:pt x="16192" y="51435"/>
                  </a:lnTo>
                  <a:cubicBezTo>
                    <a:pt x="13335" y="57150"/>
                    <a:pt x="4763" y="56197"/>
                    <a:pt x="3810" y="49530"/>
                  </a:cubicBezTo>
                  <a:lnTo>
                    <a:pt x="0" y="22860"/>
                  </a:lnTo>
                  <a:lnTo>
                    <a:pt x="37147" y="0"/>
                  </a:lnTo>
                  <a:close/>
                </a:path>
              </a:pathLst>
            </a:custGeom>
            <a:solidFill>
              <a:srgbClr val="B064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F7E690DA-0010-A537-A01C-16070002D696}"/>
                </a:ext>
              </a:extLst>
            </p:cNvPr>
            <p:cNvSpPr/>
            <p:nvPr/>
          </p:nvSpPr>
          <p:spPr>
            <a:xfrm>
              <a:off x="4811048" y="3710622"/>
              <a:ext cx="176241" cy="79374"/>
            </a:xfrm>
            <a:custGeom>
              <a:avLst/>
              <a:gdLst>
                <a:gd name="connsiteX0" fmla="*/ 29 w 176241"/>
                <a:gd name="connsiteY0" fmla="*/ 79374 h 79374"/>
                <a:gd name="connsiteX1" fmla="*/ 29 w 176241"/>
                <a:gd name="connsiteY1" fmla="*/ 79374 h 79374"/>
                <a:gd name="connsiteX2" fmla="*/ 76229 w 176241"/>
                <a:gd name="connsiteY2" fmla="*/ 1269 h 79374"/>
                <a:gd name="connsiteX3" fmla="*/ 176241 w 176241"/>
                <a:gd name="connsiteY3" fmla="*/ 59372 h 79374"/>
                <a:gd name="connsiteX4" fmla="*/ 29 w 176241"/>
                <a:gd name="connsiteY4" fmla="*/ 79374 h 79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241" h="79374">
                  <a:moveTo>
                    <a:pt x="29" y="79374"/>
                  </a:moveTo>
                  <a:lnTo>
                    <a:pt x="29" y="79374"/>
                  </a:lnTo>
                  <a:cubicBezTo>
                    <a:pt x="29" y="79374"/>
                    <a:pt x="-3781" y="10794"/>
                    <a:pt x="76229" y="1269"/>
                  </a:cubicBezTo>
                  <a:cubicBezTo>
                    <a:pt x="173384" y="-10161"/>
                    <a:pt x="176241" y="59372"/>
                    <a:pt x="176241" y="59372"/>
                  </a:cubicBezTo>
                  <a:lnTo>
                    <a:pt x="29" y="79374"/>
                  </a:lnTo>
                  <a:close/>
                </a:path>
              </a:pathLst>
            </a:custGeom>
            <a:solidFill>
              <a:srgbClr val="B064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28460538-00AC-5F29-613E-6724AE601C35}"/>
                </a:ext>
              </a:extLst>
            </p:cNvPr>
            <p:cNvSpPr/>
            <p:nvPr/>
          </p:nvSpPr>
          <p:spPr>
            <a:xfrm>
              <a:off x="4805362" y="3743857"/>
              <a:ext cx="195411" cy="82757"/>
            </a:xfrm>
            <a:custGeom>
              <a:avLst/>
              <a:gdLst>
                <a:gd name="connsiteX0" fmla="*/ 953 w 195411"/>
                <a:gd name="connsiteY0" fmla="*/ 78524 h 82757"/>
                <a:gd name="connsiteX1" fmla="*/ 0 w 195411"/>
                <a:gd name="connsiteY1" fmla="*/ 45187 h 82757"/>
                <a:gd name="connsiteX2" fmla="*/ 953 w 195411"/>
                <a:gd name="connsiteY2" fmla="*/ 42329 h 82757"/>
                <a:gd name="connsiteX3" fmla="*/ 184785 w 195411"/>
                <a:gd name="connsiteY3" fmla="*/ 14707 h 82757"/>
                <a:gd name="connsiteX4" fmla="*/ 187642 w 195411"/>
                <a:gd name="connsiteY4" fmla="*/ 17564 h 82757"/>
                <a:gd name="connsiteX5" fmla="*/ 195263 w 195411"/>
                <a:gd name="connsiteY5" fmla="*/ 52807 h 82757"/>
                <a:gd name="connsiteX6" fmla="*/ 189547 w 195411"/>
                <a:gd name="connsiteY6" fmla="*/ 57569 h 82757"/>
                <a:gd name="connsiteX7" fmla="*/ 7620 w 195411"/>
                <a:gd name="connsiteY7" fmla="*/ 81382 h 82757"/>
                <a:gd name="connsiteX8" fmla="*/ 953 w 195411"/>
                <a:gd name="connsiteY8" fmla="*/ 78524 h 8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411" h="82757">
                  <a:moveTo>
                    <a:pt x="953" y="78524"/>
                  </a:moveTo>
                  <a:lnTo>
                    <a:pt x="0" y="45187"/>
                  </a:lnTo>
                  <a:cubicBezTo>
                    <a:pt x="0" y="44234"/>
                    <a:pt x="0" y="43282"/>
                    <a:pt x="953" y="42329"/>
                  </a:cubicBezTo>
                  <a:cubicBezTo>
                    <a:pt x="9525" y="32804"/>
                    <a:pt x="63817" y="-27203"/>
                    <a:pt x="184785" y="14707"/>
                  </a:cubicBezTo>
                  <a:cubicBezTo>
                    <a:pt x="186690" y="15659"/>
                    <a:pt x="187642" y="16612"/>
                    <a:pt x="187642" y="17564"/>
                  </a:cubicBezTo>
                  <a:lnTo>
                    <a:pt x="195263" y="52807"/>
                  </a:lnTo>
                  <a:cubicBezTo>
                    <a:pt x="196215" y="55664"/>
                    <a:pt x="192405" y="58522"/>
                    <a:pt x="189547" y="57569"/>
                  </a:cubicBezTo>
                  <a:cubicBezTo>
                    <a:pt x="102870" y="29947"/>
                    <a:pt x="29528" y="68047"/>
                    <a:pt x="7620" y="81382"/>
                  </a:cubicBezTo>
                  <a:cubicBezTo>
                    <a:pt x="4763" y="84239"/>
                    <a:pt x="953" y="82334"/>
                    <a:pt x="953" y="78524"/>
                  </a:cubicBezTo>
                  <a:close/>
                </a:path>
              </a:pathLst>
            </a:custGeom>
            <a:solidFill>
              <a:srgbClr val="F6F7F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1" name="Graphic 4">
            <a:extLst>
              <a:ext uri="{FF2B5EF4-FFF2-40B4-BE49-F238E27FC236}">
                <a16:creationId xmlns:a16="http://schemas.microsoft.com/office/drawing/2014/main" id="{C34FDE9B-B48E-D82A-4EF8-BDCBE3C1C6EF}"/>
              </a:ext>
            </a:extLst>
          </p:cNvPr>
          <p:cNvGrpSpPr/>
          <p:nvPr/>
        </p:nvGrpSpPr>
        <p:grpSpPr>
          <a:xfrm>
            <a:off x="617535" y="176367"/>
            <a:ext cx="1216340" cy="2273070"/>
            <a:chOff x="2805112" y="1547578"/>
            <a:chExt cx="853542" cy="1595082"/>
          </a:xfrm>
        </p:grpSpPr>
        <p:grpSp>
          <p:nvGrpSpPr>
            <p:cNvPr id="122" name="Graphic 4">
              <a:extLst>
                <a:ext uri="{FF2B5EF4-FFF2-40B4-BE49-F238E27FC236}">
                  <a16:creationId xmlns:a16="http://schemas.microsoft.com/office/drawing/2014/main" id="{5068A687-8027-8B22-994C-F08A63FBEB92}"/>
                </a:ext>
              </a:extLst>
            </p:cNvPr>
            <p:cNvGrpSpPr/>
            <p:nvPr/>
          </p:nvGrpSpPr>
          <p:grpSpPr>
            <a:xfrm>
              <a:off x="2805112" y="1547578"/>
              <a:ext cx="853542" cy="1595082"/>
              <a:chOff x="2805112" y="1547578"/>
              <a:chExt cx="853542" cy="1595082"/>
            </a:xfrm>
          </p:grpSpPr>
          <p:grpSp>
            <p:nvGrpSpPr>
              <p:cNvPr id="123" name="Graphic 4">
                <a:extLst>
                  <a:ext uri="{FF2B5EF4-FFF2-40B4-BE49-F238E27FC236}">
                    <a16:creationId xmlns:a16="http://schemas.microsoft.com/office/drawing/2014/main" id="{CA7EA5CD-9DBC-8C93-6611-0C39AF423DC0}"/>
                  </a:ext>
                </a:extLst>
              </p:cNvPr>
              <p:cNvGrpSpPr/>
              <p:nvPr/>
            </p:nvGrpSpPr>
            <p:grpSpPr>
              <a:xfrm>
                <a:off x="3251359" y="1861465"/>
                <a:ext cx="407294" cy="375962"/>
                <a:chOff x="3251359" y="1861465"/>
                <a:chExt cx="407294" cy="375962"/>
              </a:xfrm>
              <a:solidFill>
                <a:srgbClr val="FFC9A6"/>
              </a:solidFill>
            </p:grpSpPr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91CD9AFF-5914-9570-5F0D-7460E1A29CFB}"/>
                    </a:ext>
                  </a:extLst>
                </p:cNvPr>
                <p:cNvSpPr/>
                <p:nvPr/>
              </p:nvSpPr>
              <p:spPr>
                <a:xfrm>
                  <a:off x="3251359" y="1861465"/>
                  <a:ext cx="354804" cy="375962"/>
                </a:xfrm>
                <a:custGeom>
                  <a:avLst/>
                  <a:gdLst>
                    <a:gd name="connsiteX0" fmla="*/ 16667 w 354804"/>
                    <a:gd name="connsiteY0" fmla="*/ 18769 h 375962"/>
                    <a:gd name="connsiteX1" fmla="*/ 73817 w 354804"/>
                    <a:gd name="connsiteY1" fmla="*/ 1624 h 375962"/>
                    <a:gd name="connsiteX2" fmla="*/ 125253 w 354804"/>
                    <a:gd name="connsiteY2" fmla="*/ 73061 h 375962"/>
                    <a:gd name="connsiteX3" fmla="*/ 104298 w 354804"/>
                    <a:gd name="connsiteY3" fmla="*/ 286421 h 375962"/>
                    <a:gd name="connsiteX4" fmla="*/ 335755 w 354804"/>
                    <a:gd name="connsiteY4" fmla="*/ 217841 h 375962"/>
                    <a:gd name="connsiteX5" fmla="*/ 354805 w 354804"/>
                    <a:gd name="connsiteY5" fmla="*/ 266419 h 375962"/>
                    <a:gd name="connsiteX6" fmla="*/ 57625 w 354804"/>
                    <a:gd name="connsiteY6" fmla="*/ 375956 h 375962"/>
                    <a:gd name="connsiteX7" fmla="*/ 27145 w 354804"/>
                    <a:gd name="connsiteY7" fmla="*/ 126401 h 375962"/>
                    <a:gd name="connsiteX8" fmla="*/ 16667 w 354804"/>
                    <a:gd name="connsiteY8" fmla="*/ 18769 h 375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4804" h="375962">
                      <a:moveTo>
                        <a:pt x="16667" y="18769"/>
                      </a:moveTo>
                      <a:cubicBezTo>
                        <a:pt x="30003" y="2576"/>
                        <a:pt x="52863" y="-3139"/>
                        <a:pt x="73817" y="1624"/>
                      </a:cubicBezTo>
                      <a:cubicBezTo>
                        <a:pt x="97630" y="7339"/>
                        <a:pt x="118585" y="24484"/>
                        <a:pt x="125253" y="73061"/>
                      </a:cubicBezTo>
                      <a:cubicBezTo>
                        <a:pt x="135730" y="158786"/>
                        <a:pt x="104298" y="286421"/>
                        <a:pt x="104298" y="286421"/>
                      </a:cubicBezTo>
                      <a:lnTo>
                        <a:pt x="335755" y="217841"/>
                      </a:lnTo>
                      <a:lnTo>
                        <a:pt x="354805" y="266419"/>
                      </a:lnTo>
                      <a:cubicBezTo>
                        <a:pt x="354805" y="266419"/>
                        <a:pt x="154780" y="376909"/>
                        <a:pt x="57625" y="375956"/>
                      </a:cubicBezTo>
                      <a:cubicBezTo>
                        <a:pt x="57625" y="375956"/>
                        <a:pt x="-2383" y="264514"/>
                        <a:pt x="27145" y="126401"/>
                      </a:cubicBezTo>
                      <a:cubicBezTo>
                        <a:pt x="27145" y="127354"/>
                        <a:pt x="-26195" y="72109"/>
                        <a:pt x="16667" y="18769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57C6CE57-26F3-8394-4C71-E2C4CA976763}"/>
                    </a:ext>
                  </a:extLst>
                </p:cNvPr>
                <p:cNvSpPr/>
                <p:nvPr/>
              </p:nvSpPr>
              <p:spPr>
                <a:xfrm>
                  <a:off x="3555579" y="2026817"/>
                  <a:ext cx="103074" cy="103074"/>
                </a:xfrm>
                <a:custGeom>
                  <a:avLst/>
                  <a:gdLst>
                    <a:gd name="connsiteX0" fmla="*/ 62015 w 103074"/>
                    <a:gd name="connsiteY0" fmla="*/ 1055 h 103074"/>
                    <a:gd name="connsiteX1" fmla="*/ 102020 w 103074"/>
                    <a:gd name="connsiteY1" fmla="*/ 62015 h 103074"/>
                    <a:gd name="connsiteX2" fmla="*/ 41060 w 103074"/>
                    <a:gd name="connsiteY2" fmla="*/ 102020 h 103074"/>
                    <a:gd name="connsiteX3" fmla="*/ 1055 w 103074"/>
                    <a:gd name="connsiteY3" fmla="*/ 41060 h 103074"/>
                    <a:gd name="connsiteX4" fmla="*/ 62015 w 103074"/>
                    <a:gd name="connsiteY4" fmla="*/ 1055 h 103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3074" h="103074">
                      <a:moveTo>
                        <a:pt x="62015" y="1055"/>
                      </a:moveTo>
                      <a:cubicBezTo>
                        <a:pt x="89637" y="6770"/>
                        <a:pt x="107735" y="33440"/>
                        <a:pt x="102020" y="62015"/>
                      </a:cubicBezTo>
                      <a:cubicBezTo>
                        <a:pt x="96305" y="89637"/>
                        <a:pt x="69635" y="107735"/>
                        <a:pt x="41060" y="102020"/>
                      </a:cubicBezTo>
                      <a:cubicBezTo>
                        <a:pt x="13437" y="96305"/>
                        <a:pt x="-4660" y="69635"/>
                        <a:pt x="1055" y="41060"/>
                      </a:cubicBezTo>
                      <a:cubicBezTo>
                        <a:pt x="6770" y="13437"/>
                        <a:pt x="34392" y="-4660"/>
                        <a:pt x="62015" y="1055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54EF2D2C-8D5B-7A3A-625A-35BDAE28BD05}"/>
                  </a:ext>
                </a:extLst>
              </p:cNvPr>
              <p:cNvSpPr/>
              <p:nvPr/>
            </p:nvSpPr>
            <p:spPr>
              <a:xfrm>
                <a:off x="2854641" y="2486976"/>
                <a:ext cx="390525" cy="504825"/>
              </a:xfrm>
              <a:custGeom>
                <a:avLst/>
                <a:gdLst>
                  <a:gd name="connsiteX0" fmla="*/ 390525 w 390525"/>
                  <a:gd name="connsiteY0" fmla="*/ 79058 h 504825"/>
                  <a:gd name="connsiteX1" fmla="*/ 271463 w 390525"/>
                  <a:gd name="connsiteY1" fmla="*/ 193358 h 504825"/>
                  <a:gd name="connsiteX2" fmla="*/ 40958 w 390525"/>
                  <a:gd name="connsiteY2" fmla="*/ 504825 h 504825"/>
                  <a:gd name="connsiteX3" fmla="*/ 0 w 390525"/>
                  <a:gd name="connsiteY3" fmla="*/ 467678 h 504825"/>
                  <a:gd name="connsiteX4" fmla="*/ 105727 w 390525"/>
                  <a:gd name="connsiteY4" fmla="*/ 274320 h 504825"/>
                  <a:gd name="connsiteX5" fmla="*/ 176213 w 390525"/>
                  <a:gd name="connsiteY5" fmla="*/ 176213 h 504825"/>
                  <a:gd name="connsiteX6" fmla="*/ 264795 w 390525"/>
                  <a:gd name="connsiteY6" fmla="*/ 0 h 504825"/>
                  <a:gd name="connsiteX7" fmla="*/ 390525 w 390525"/>
                  <a:gd name="connsiteY7" fmla="*/ 79058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0525" h="504825">
                    <a:moveTo>
                      <a:pt x="390525" y="79058"/>
                    </a:moveTo>
                    <a:cubicBezTo>
                      <a:pt x="390525" y="79058"/>
                      <a:pt x="339090" y="169545"/>
                      <a:pt x="271463" y="193358"/>
                    </a:cubicBezTo>
                    <a:lnTo>
                      <a:pt x="40958" y="504825"/>
                    </a:lnTo>
                    <a:lnTo>
                      <a:pt x="0" y="467678"/>
                    </a:lnTo>
                    <a:lnTo>
                      <a:pt x="105727" y="274320"/>
                    </a:lnTo>
                    <a:lnTo>
                      <a:pt x="176213" y="176213"/>
                    </a:lnTo>
                    <a:cubicBezTo>
                      <a:pt x="176213" y="176213"/>
                      <a:pt x="211455" y="81915"/>
                      <a:pt x="264795" y="0"/>
                    </a:cubicBezTo>
                    <a:lnTo>
                      <a:pt x="390525" y="79058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69F4E8F4-B2D6-D86D-F0AB-58BE48C2B75B}"/>
                  </a:ext>
                </a:extLst>
              </p:cNvPr>
              <p:cNvSpPr/>
              <p:nvPr/>
            </p:nvSpPr>
            <p:spPr>
              <a:xfrm>
                <a:off x="3120389" y="2337434"/>
                <a:ext cx="219075" cy="228600"/>
              </a:xfrm>
              <a:custGeom>
                <a:avLst/>
                <a:gdLst>
                  <a:gd name="connsiteX0" fmla="*/ 219075 w 219075"/>
                  <a:gd name="connsiteY0" fmla="*/ 82867 h 228600"/>
                  <a:gd name="connsiteX1" fmla="*/ 124778 w 219075"/>
                  <a:gd name="connsiteY1" fmla="*/ 228600 h 228600"/>
                  <a:gd name="connsiteX2" fmla="*/ 0 w 219075"/>
                  <a:gd name="connsiteY2" fmla="*/ 150495 h 228600"/>
                  <a:gd name="connsiteX3" fmla="*/ 73343 w 219075"/>
                  <a:gd name="connsiteY3" fmla="*/ 0 h 228600"/>
                  <a:gd name="connsiteX4" fmla="*/ 219075 w 219075"/>
                  <a:gd name="connsiteY4" fmla="*/ 82867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075" h="228600">
                    <a:moveTo>
                      <a:pt x="219075" y="82867"/>
                    </a:moveTo>
                    <a:lnTo>
                      <a:pt x="124778" y="228600"/>
                    </a:lnTo>
                    <a:cubicBezTo>
                      <a:pt x="124778" y="228600"/>
                      <a:pt x="81915" y="225742"/>
                      <a:pt x="0" y="150495"/>
                    </a:cubicBezTo>
                    <a:lnTo>
                      <a:pt x="73343" y="0"/>
                    </a:lnTo>
                    <a:lnTo>
                      <a:pt x="219075" y="82867"/>
                    </a:lnTo>
                    <a:close/>
                  </a:path>
                </a:pathLst>
              </a:custGeom>
              <a:solidFill>
                <a:srgbClr val="001A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FA5C0053-FC2A-A95A-6C0D-3661840F32AB}"/>
                  </a:ext>
                </a:extLst>
              </p:cNvPr>
              <p:cNvSpPr/>
              <p:nvPr/>
            </p:nvSpPr>
            <p:spPr>
              <a:xfrm>
                <a:off x="3188969" y="2249804"/>
                <a:ext cx="200025" cy="170808"/>
              </a:xfrm>
              <a:custGeom>
                <a:avLst/>
                <a:gdLst>
                  <a:gd name="connsiteX0" fmla="*/ 200025 w 200025"/>
                  <a:gd name="connsiteY0" fmla="*/ 67628 h 170808"/>
                  <a:gd name="connsiteX1" fmla="*/ 150495 w 200025"/>
                  <a:gd name="connsiteY1" fmla="*/ 170498 h 170808"/>
                  <a:gd name="connsiteX2" fmla="*/ 11430 w 200025"/>
                  <a:gd name="connsiteY2" fmla="*/ 74295 h 170808"/>
                  <a:gd name="connsiteX3" fmla="*/ 0 w 200025"/>
                  <a:gd name="connsiteY3" fmla="*/ 0 h 170808"/>
                  <a:gd name="connsiteX4" fmla="*/ 200025 w 200025"/>
                  <a:gd name="connsiteY4" fmla="*/ 67628 h 170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025" h="170808">
                    <a:moveTo>
                      <a:pt x="200025" y="67628"/>
                    </a:moveTo>
                    <a:cubicBezTo>
                      <a:pt x="200025" y="67628"/>
                      <a:pt x="174308" y="154305"/>
                      <a:pt x="150495" y="170498"/>
                    </a:cubicBezTo>
                    <a:cubicBezTo>
                      <a:pt x="140970" y="177165"/>
                      <a:pt x="11430" y="74295"/>
                      <a:pt x="11430" y="74295"/>
                    </a:cubicBezTo>
                    <a:lnTo>
                      <a:pt x="0" y="0"/>
                    </a:lnTo>
                    <a:lnTo>
                      <a:pt x="200025" y="67628"/>
                    </a:lnTo>
                    <a:close/>
                  </a:path>
                </a:pathLst>
              </a:custGeom>
              <a:solidFill>
                <a:srgbClr val="0020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29" name="Graphic 4">
                <a:extLst>
                  <a:ext uri="{FF2B5EF4-FFF2-40B4-BE49-F238E27FC236}">
                    <a16:creationId xmlns:a16="http://schemas.microsoft.com/office/drawing/2014/main" id="{0032F25B-0E50-3C52-7F76-D1993F2C9153}"/>
                  </a:ext>
                </a:extLst>
              </p:cNvPr>
              <p:cNvGrpSpPr/>
              <p:nvPr/>
            </p:nvGrpSpPr>
            <p:grpSpPr>
              <a:xfrm>
                <a:off x="3304884" y="1547578"/>
                <a:ext cx="235557" cy="328797"/>
                <a:chOff x="3304884" y="1547578"/>
                <a:chExt cx="235557" cy="328797"/>
              </a:xfrm>
            </p:grpSpPr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14381E50-98FE-67C9-2ACF-7DD2D7FD0E20}"/>
                    </a:ext>
                  </a:extLst>
                </p:cNvPr>
                <p:cNvSpPr/>
                <p:nvPr/>
              </p:nvSpPr>
              <p:spPr>
                <a:xfrm>
                  <a:off x="3349599" y="1689734"/>
                  <a:ext cx="140360" cy="186641"/>
                </a:xfrm>
                <a:custGeom>
                  <a:avLst/>
                  <a:gdLst>
                    <a:gd name="connsiteX0" fmla="*/ 36538 w 140360"/>
                    <a:gd name="connsiteY0" fmla="*/ 184785 h 186641"/>
                    <a:gd name="connsiteX1" fmla="*/ 29870 w 140360"/>
                    <a:gd name="connsiteY1" fmla="*/ 181928 h 186641"/>
                    <a:gd name="connsiteX2" fmla="*/ 2248 w 140360"/>
                    <a:gd name="connsiteY2" fmla="*/ 126683 h 186641"/>
                    <a:gd name="connsiteX3" fmla="*/ 44158 w 140360"/>
                    <a:gd name="connsiteY3" fmla="*/ 0 h 186641"/>
                    <a:gd name="connsiteX4" fmla="*/ 140360 w 140360"/>
                    <a:gd name="connsiteY4" fmla="*/ 32385 h 186641"/>
                    <a:gd name="connsiteX5" fmla="*/ 93688 w 140360"/>
                    <a:gd name="connsiteY5" fmla="*/ 163830 h 186641"/>
                    <a:gd name="connsiteX6" fmla="*/ 36538 w 140360"/>
                    <a:gd name="connsiteY6" fmla="*/ 184785 h 186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0360" h="186641">
                      <a:moveTo>
                        <a:pt x="36538" y="184785"/>
                      </a:moveTo>
                      <a:lnTo>
                        <a:pt x="29870" y="181928"/>
                      </a:lnTo>
                      <a:cubicBezTo>
                        <a:pt x="7010" y="174308"/>
                        <a:pt x="-5372" y="149543"/>
                        <a:pt x="2248" y="126683"/>
                      </a:cubicBezTo>
                      <a:lnTo>
                        <a:pt x="44158" y="0"/>
                      </a:lnTo>
                      <a:lnTo>
                        <a:pt x="140360" y="32385"/>
                      </a:lnTo>
                      <a:lnTo>
                        <a:pt x="93688" y="163830"/>
                      </a:lnTo>
                      <a:cubicBezTo>
                        <a:pt x="87020" y="182880"/>
                        <a:pt x="55588" y="190500"/>
                        <a:pt x="36538" y="184785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568EDEB7-D4FB-A7D3-C47D-005A97286373}"/>
                    </a:ext>
                  </a:extLst>
                </p:cNvPr>
                <p:cNvSpPr/>
                <p:nvPr/>
              </p:nvSpPr>
              <p:spPr>
                <a:xfrm>
                  <a:off x="3408573" y="1767839"/>
                  <a:ext cx="49000" cy="73342"/>
                </a:xfrm>
                <a:custGeom>
                  <a:avLst/>
                  <a:gdLst>
                    <a:gd name="connsiteX0" fmla="*/ 1376 w 49000"/>
                    <a:gd name="connsiteY0" fmla="*/ 0 h 73342"/>
                    <a:gd name="connsiteX1" fmla="*/ 38523 w 49000"/>
                    <a:gd name="connsiteY1" fmla="*/ 73342 h 73342"/>
                    <a:gd name="connsiteX2" fmla="*/ 49001 w 49000"/>
                    <a:gd name="connsiteY2" fmla="*/ 44767 h 73342"/>
                    <a:gd name="connsiteX3" fmla="*/ 1376 w 49000"/>
                    <a:gd name="connsiteY3" fmla="*/ 0 h 73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000" h="73342">
                      <a:moveTo>
                        <a:pt x="1376" y="0"/>
                      </a:moveTo>
                      <a:cubicBezTo>
                        <a:pt x="1376" y="0"/>
                        <a:pt x="-11007" y="45720"/>
                        <a:pt x="38523" y="73342"/>
                      </a:cubicBezTo>
                      <a:lnTo>
                        <a:pt x="49001" y="44767"/>
                      </a:lnTo>
                      <a:lnTo>
                        <a:pt x="1376" y="0"/>
                      </a:lnTo>
                      <a:close/>
                    </a:path>
                  </a:pathLst>
                </a:custGeom>
                <a:solidFill>
                  <a:srgbClr val="FFBE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5A330BB1-391F-E077-76A9-2F340E9B4BB3}"/>
                    </a:ext>
                  </a:extLst>
                </p:cNvPr>
                <p:cNvSpPr/>
                <p:nvPr/>
              </p:nvSpPr>
              <p:spPr>
                <a:xfrm>
                  <a:off x="3336205" y="1580747"/>
                  <a:ext cx="189398" cy="189398"/>
                </a:xfrm>
                <a:custGeom>
                  <a:avLst/>
                  <a:gdLst>
                    <a:gd name="connsiteX0" fmla="*/ 188997 w 189398"/>
                    <a:gd name="connsiteY0" fmla="*/ 103272 h 189398"/>
                    <a:gd name="connsiteX1" fmla="*/ 86127 w 189398"/>
                    <a:gd name="connsiteY1" fmla="*/ 188997 h 189398"/>
                    <a:gd name="connsiteX2" fmla="*/ 402 w 189398"/>
                    <a:gd name="connsiteY2" fmla="*/ 86127 h 189398"/>
                    <a:gd name="connsiteX3" fmla="*/ 103272 w 189398"/>
                    <a:gd name="connsiteY3" fmla="*/ 402 h 189398"/>
                    <a:gd name="connsiteX4" fmla="*/ 188997 w 189398"/>
                    <a:gd name="connsiteY4" fmla="*/ 103272 h 189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9398" h="189398">
                      <a:moveTo>
                        <a:pt x="188997" y="103272"/>
                      </a:moveTo>
                      <a:cubicBezTo>
                        <a:pt x="184234" y="155659"/>
                        <a:pt x="137562" y="193759"/>
                        <a:pt x="86127" y="188997"/>
                      </a:cubicBezTo>
                      <a:cubicBezTo>
                        <a:pt x="33739" y="184234"/>
                        <a:pt x="-4361" y="137562"/>
                        <a:pt x="402" y="86127"/>
                      </a:cubicBezTo>
                      <a:cubicBezTo>
                        <a:pt x="5164" y="33739"/>
                        <a:pt x="51837" y="-4361"/>
                        <a:pt x="103272" y="402"/>
                      </a:cubicBezTo>
                      <a:cubicBezTo>
                        <a:pt x="155659" y="5164"/>
                        <a:pt x="193759" y="50884"/>
                        <a:pt x="188997" y="103272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C3A5561C-BB15-B8AA-3F08-091009E64296}"/>
                    </a:ext>
                  </a:extLst>
                </p:cNvPr>
                <p:cNvSpPr/>
                <p:nvPr/>
              </p:nvSpPr>
              <p:spPr>
                <a:xfrm>
                  <a:off x="3409811" y="1673541"/>
                  <a:ext cx="115390" cy="139289"/>
                </a:xfrm>
                <a:custGeom>
                  <a:avLst/>
                  <a:gdLst>
                    <a:gd name="connsiteX0" fmla="*/ 41095 w 115390"/>
                    <a:gd name="connsiteY0" fmla="*/ 139065 h 139289"/>
                    <a:gd name="connsiteX1" fmla="*/ 41095 w 115390"/>
                    <a:gd name="connsiteY1" fmla="*/ 139065 h 139289"/>
                    <a:gd name="connsiteX2" fmla="*/ 138 w 115390"/>
                    <a:gd name="connsiteY2" fmla="*/ 90488 h 139289"/>
                    <a:gd name="connsiteX3" fmla="*/ 8710 w 115390"/>
                    <a:gd name="connsiteY3" fmla="*/ 0 h 139289"/>
                    <a:gd name="connsiteX4" fmla="*/ 115390 w 115390"/>
                    <a:gd name="connsiteY4" fmla="*/ 9525 h 139289"/>
                    <a:gd name="connsiteX5" fmla="*/ 108723 w 115390"/>
                    <a:gd name="connsiteY5" fmla="*/ 82868 h 139289"/>
                    <a:gd name="connsiteX6" fmla="*/ 41095 w 115390"/>
                    <a:gd name="connsiteY6" fmla="*/ 139065 h 139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5390" h="139289">
                      <a:moveTo>
                        <a:pt x="41095" y="139065"/>
                      </a:moveTo>
                      <a:lnTo>
                        <a:pt x="41095" y="139065"/>
                      </a:lnTo>
                      <a:cubicBezTo>
                        <a:pt x="16330" y="137160"/>
                        <a:pt x="-1767" y="115252"/>
                        <a:pt x="138" y="90488"/>
                      </a:cubicBezTo>
                      <a:lnTo>
                        <a:pt x="8710" y="0"/>
                      </a:lnTo>
                      <a:lnTo>
                        <a:pt x="115390" y="9525"/>
                      </a:lnTo>
                      <a:lnTo>
                        <a:pt x="108723" y="82868"/>
                      </a:lnTo>
                      <a:cubicBezTo>
                        <a:pt x="105865" y="117158"/>
                        <a:pt x="75385" y="141923"/>
                        <a:pt x="41095" y="139065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C4A0AAD4-EA51-703D-A877-C8ED64D6A4D0}"/>
                    </a:ext>
                  </a:extLst>
                </p:cNvPr>
                <p:cNvSpPr/>
                <p:nvPr/>
              </p:nvSpPr>
              <p:spPr>
                <a:xfrm>
                  <a:off x="3506151" y="1704974"/>
                  <a:ext cx="33239" cy="44767"/>
                </a:xfrm>
                <a:custGeom>
                  <a:avLst/>
                  <a:gdLst>
                    <a:gd name="connsiteX0" fmla="*/ 14288 w 33239"/>
                    <a:gd name="connsiteY0" fmla="*/ 0 h 44767"/>
                    <a:gd name="connsiteX1" fmla="*/ 32385 w 33239"/>
                    <a:gd name="connsiteY1" fmla="*/ 32385 h 44767"/>
                    <a:gd name="connsiteX2" fmla="*/ 24765 w 33239"/>
                    <a:gd name="connsiteY2" fmla="*/ 42863 h 44767"/>
                    <a:gd name="connsiteX3" fmla="*/ 0 w 33239"/>
                    <a:gd name="connsiteY3" fmla="*/ 44768 h 44767"/>
                    <a:gd name="connsiteX4" fmla="*/ 14288 w 33239"/>
                    <a:gd name="connsiteY4" fmla="*/ 0 h 44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239" h="44767">
                      <a:moveTo>
                        <a:pt x="14288" y="0"/>
                      </a:moveTo>
                      <a:lnTo>
                        <a:pt x="32385" y="32385"/>
                      </a:lnTo>
                      <a:cubicBezTo>
                        <a:pt x="35243" y="37147"/>
                        <a:pt x="30480" y="43815"/>
                        <a:pt x="24765" y="42863"/>
                      </a:cubicBezTo>
                      <a:lnTo>
                        <a:pt x="0" y="44768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ED2516C2-23C5-53F1-91F6-14BE15D43D5C}"/>
                    </a:ext>
                  </a:extLst>
                </p:cNvPr>
                <p:cNvSpPr/>
                <p:nvPr/>
              </p:nvSpPr>
              <p:spPr>
                <a:xfrm>
                  <a:off x="3304884" y="1547578"/>
                  <a:ext cx="235557" cy="215498"/>
                </a:xfrm>
                <a:custGeom>
                  <a:avLst/>
                  <a:gdLst>
                    <a:gd name="connsiteX0" fmla="*/ 131735 w 235557"/>
                    <a:gd name="connsiteY0" fmla="*/ 169779 h 215498"/>
                    <a:gd name="connsiteX1" fmla="*/ 151738 w 235557"/>
                    <a:gd name="connsiteY1" fmla="*/ 92626 h 215498"/>
                    <a:gd name="connsiteX2" fmla="*/ 235558 w 235557"/>
                    <a:gd name="connsiteY2" fmla="*/ 85006 h 215498"/>
                    <a:gd name="connsiteX3" fmla="*/ 79348 w 235557"/>
                    <a:gd name="connsiteY3" fmla="*/ 10711 h 215498"/>
                    <a:gd name="connsiteX4" fmla="*/ 6005 w 235557"/>
                    <a:gd name="connsiteY4" fmla="*/ 182161 h 215498"/>
                    <a:gd name="connsiteX5" fmla="*/ 90778 w 235557"/>
                    <a:gd name="connsiteY5" fmla="*/ 215499 h 215498"/>
                    <a:gd name="connsiteX6" fmla="*/ 131735 w 235557"/>
                    <a:gd name="connsiteY6" fmla="*/ 169779 h 215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5557" h="215498">
                      <a:moveTo>
                        <a:pt x="131735" y="169779"/>
                      </a:moveTo>
                      <a:cubicBezTo>
                        <a:pt x="131735" y="169779"/>
                        <a:pt x="165073" y="143109"/>
                        <a:pt x="151738" y="92626"/>
                      </a:cubicBezTo>
                      <a:cubicBezTo>
                        <a:pt x="151738" y="92626"/>
                        <a:pt x="218413" y="106914"/>
                        <a:pt x="235558" y="85006"/>
                      </a:cubicBezTo>
                      <a:cubicBezTo>
                        <a:pt x="235558" y="85006"/>
                        <a:pt x="189838" y="-35961"/>
                        <a:pt x="79348" y="10711"/>
                      </a:cubicBezTo>
                      <a:cubicBezTo>
                        <a:pt x="-31142" y="58336"/>
                        <a:pt x="6005" y="182161"/>
                        <a:pt x="6005" y="182161"/>
                      </a:cubicBezTo>
                      <a:lnTo>
                        <a:pt x="90778" y="215499"/>
                      </a:lnTo>
                      <a:lnTo>
                        <a:pt x="131735" y="169779"/>
                      </a:lnTo>
                      <a:close/>
                    </a:path>
                  </a:pathLst>
                </a:custGeom>
                <a:solidFill>
                  <a:srgbClr val="0007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D8EBDB7E-4725-8200-69AA-D52B4CE52D06}"/>
                    </a:ext>
                  </a:extLst>
                </p:cNvPr>
                <p:cNvSpPr/>
                <p:nvPr/>
              </p:nvSpPr>
              <p:spPr>
                <a:xfrm>
                  <a:off x="3388934" y="1688721"/>
                  <a:ext cx="52507" cy="52507"/>
                </a:xfrm>
                <a:custGeom>
                  <a:avLst/>
                  <a:gdLst>
                    <a:gd name="connsiteX0" fmla="*/ 52448 w 52507"/>
                    <a:gd name="connsiteY0" fmla="*/ 28635 h 52507"/>
                    <a:gd name="connsiteX1" fmla="*/ 23873 w 52507"/>
                    <a:gd name="connsiteY1" fmla="*/ 52448 h 52507"/>
                    <a:gd name="connsiteX2" fmla="*/ 60 w 52507"/>
                    <a:gd name="connsiteY2" fmla="*/ 23873 h 52507"/>
                    <a:gd name="connsiteX3" fmla="*/ 28635 w 52507"/>
                    <a:gd name="connsiteY3" fmla="*/ 60 h 52507"/>
                    <a:gd name="connsiteX4" fmla="*/ 52448 w 52507"/>
                    <a:gd name="connsiteY4" fmla="*/ 28635 h 52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507" h="52507">
                      <a:moveTo>
                        <a:pt x="52448" y="28635"/>
                      </a:moveTo>
                      <a:cubicBezTo>
                        <a:pt x="51495" y="42923"/>
                        <a:pt x="38160" y="53400"/>
                        <a:pt x="23873" y="52448"/>
                      </a:cubicBezTo>
                      <a:cubicBezTo>
                        <a:pt x="9585" y="51495"/>
                        <a:pt x="-892" y="38160"/>
                        <a:pt x="60" y="23873"/>
                      </a:cubicBezTo>
                      <a:cubicBezTo>
                        <a:pt x="1013" y="9585"/>
                        <a:pt x="14348" y="-892"/>
                        <a:pt x="28635" y="60"/>
                      </a:cubicBezTo>
                      <a:cubicBezTo>
                        <a:pt x="42923" y="1965"/>
                        <a:pt x="53400" y="14348"/>
                        <a:pt x="52448" y="28635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DBC6A9FF-32F8-F637-81A9-1245E9E8087A}"/>
                    </a:ext>
                  </a:extLst>
                </p:cNvPr>
                <p:cNvSpPr/>
                <p:nvPr/>
              </p:nvSpPr>
              <p:spPr>
                <a:xfrm>
                  <a:off x="3364229" y="1725929"/>
                  <a:ext cx="52387" cy="47268"/>
                </a:xfrm>
                <a:custGeom>
                  <a:avLst/>
                  <a:gdLst>
                    <a:gd name="connsiteX0" fmla="*/ 1905 w 52387"/>
                    <a:gd name="connsiteY0" fmla="*/ 0 h 47268"/>
                    <a:gd name="connsiteX1" fmla="*/ 0 w 52387"/>
                    <a:gd name="connsiteY1" fmla="*/ 44767 h 47268"/>
                    <a:gd name="connsiteX2" fmla="*/ 52387 w 52387"/>
                    <a:gd name="connsiteY2" fmla="*/ 15240 h 47268"/>
                    <a:gd name="connsiteX3" fmla="*/ 21907 w 52387"/>
                    <a:gd name="connsiteY3" fmla="*/ 18097 h 47268"/>
                    <a:gd name="connsiteX4" fmla="*/ 1905 w 52387"/>
                    <a:gd name="connsiteY4" fmla="*/ 0 h 47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387" h="47268">
                      <a:moveTo>
                        <a:pt x="1905" y="0"/>
                      </a:moveTo>
                      <a:lnTo>
                        <a:pt x="0" y="44767"/>
                      </a:lnTo>
                      <a:cubicBezTo>
                        <a:pt x="0" y="44767"/>
                        <a:pt x="47625" y="60007"/>
                        <a:pt x="52387" y="15240"/>
                      </a:cubicBezTo>
                      <a:lnTo>
                        <a:pt x="21907" y="18097"/>
                      </a:lnTo>
                      <a:lnTo>
                        <a:pt x="1905" y="0"/>
                      </a:lnTo>
                      <a:close/>
                    </a:path>
                  </a:pathLst>
                </a:custGeom>
                <a:solidFill>
                  <a:srgbClr val="0007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54B33A32-926E-C68C-1BDD-9C1385085AD4}"/>
                  </a:ext>
                </a:extLst>
              </p:cNvPr>
              <p:cNvSpPr/>
              <p:nvPr/>
            </p:nvSpPr>
            <p:spPr>
              <a:xfrm>
                <a:off x="3190874" y="1818321"/>
                <a:ext cx="295336" cy="499110"/>
              </a:xfrm>
              <a:custGeom>
                <a:avLst/>
                <a:gdLst>
                  <a:gd name="connsiteX0" fmla="*/ 285750 w 295336"/>
                  <a:gd name="connsiteY0" fmla="*/ 104775 h 499110"/>
                  <a:gd name="connsiteX1" fmla="*/ 295275 w 295336"/>
                  <a:gd name="connsiteY1" fmla="*/ 171450 h 499110"/>
                  <a:gd name="connsiteX2" fmla="*/ 240030 w 295336"/>
                  <a:gd name="connsiteY2" fmla="*/ 322898 h 499110"/>
                  <a:gd name="connsiteX3" fmla="*/ 223838 w 295336"/>
                  <a:gd name="connsiteY3" fmla="*/ 373380 h 499110"/>
                  <a:gd name="connsiteX4" fmla="*/ 199073 w 295336"/>
                  <a:gd name="connsiteY4" fmla="*/ 499110 h 499110"/>
                  <a:gd name="connsiteX5" fmla="*/ 0 w 295336"/>
                  <a:gd name="connsiteY5" fmla="*/ 430530 h 499110"/>
                  <a:gd name="connsiteX6" fmla="*/ 49530 w 295336"/>
                  <a:gd name="connsiteY6" fmla="*/ 141923 h 499110"/>
                  <a:gd name="connsiteX7" fmla="*/ 160973 w 295336"/>
                  <a:gd name="connsiteY7" fmla="*/ 0 h 499110"/>
                  <a:gd name="connsiteX8" fmla="*/ 285750 w 295336"/>
                  <a:gd name="connsiteY8" fmla="*/ 104775 h 499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336" h="499110">
                    <a:moveTo>
                      <a:pt x="285750" y="104775"/>
                    </a:moveTo>
                    <a:cubicBezTo>
                      <a:pt x="285750" y="104775"/>
                      <a:pt x="296228" y="127635"/>
                      <a:pt x="295275" y="171450"/>
                    </a:cubicBezTo>
                    <a:cubicBezTo>
                      <a:pt x="294323" y="203835"/>
                      <a:pt x="259080" y="282893"/>
                      <a:pt x="240030" y="322898"/>
                    </a:cubicBezTo>
                    <a:cubicBezTo>
                      <a:pt x="232410" y="339090"/>
                      <a:pt x="226695" y="356235"/>
                      <a:pt x="223838" y="373380"/>
                    </a:cubicBezTo>
                    <a:lnTo>
                      <a:pt x="199073" y="499110"/>
                    </a:lnTo>
                    <a:cubicBezTo>
                      <a:pt x="199073" y="499110"/>
                      <a:pt x="50482" y="477203"/>
                      <a:pt x="0" y="430530"/>
                    </a:cubicBezTo>
                    <a:cubicBezTo>
                      <a:pt x="0" y="430530"/>
                      <a:pt x="49530" y="318135"/>
                      <a:pt x="49530" y="141923"/>
                    </a:cubicBezTo>
                    <a:cubicBezTo>
                      <a:pt x="49530" y="0"/>
                      <a:pt x="160973" y="0"/>
                      <a:pt x="160973" y="0"/>
                    </a:cubicBezTo>
                    <a:lnTo>
                      <a:pt x="285750" y="104775"/>
                    </a:lnTo>
                    <a:close/>
                  </a:path>
                </a:pathLst>
              </a:custGeom>
              <a:solidFill>
                <a:srgbClr val="55D2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756C268A-373A-989B-1B62-A93CCA8EC88E}"/>
                  </a:ext>
                </a:extLst>
              </p:cNvPr>
              <p:cNvSpPr/>
              <p:nvPr/>
            </p:nvSpPr>
            <p:spPr>
              <a:xfrm>
                <a:off x="3350894" y="1818321"/>
                <a:ext cx="125730" cy="103822"/>
              </a:xfrm>
              <a:custGeom>
                <a:avLst/>
                <a:gdLst>
                  <a:gd name="connsiteX0" fmla="*/ 68580 w 125730"/>
                  <a:gd name="connsiteY0" fmla="*/ 22860 h 103822"/>
                  <a:gd name="connsiteX1" fmla="*/ 125730 w 125730"/>
                  <a:gd name="connsiteY1" fmla="*/ 103823 h 103822"/>
                  <a:gd name="connsiteX2" fmla="*/ 0 w 125730"/>
                  <a:gd name="connsiteY2" fmla="*/ 0 h 103822"/>
                  <a:gd name="connsiteX3" fmla="*/ 68580 w 125730"/>
                  <a:gd name="connsiteY3" fmla="*/ 22860 h 103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730" h="103822">
                    <a:moveTo>
                      <a:pt x="68580" y="22860"/>
                    </a:moveTo>
                    <a:cubicBezTo>
                      <a:pt x="68580" y="22860"/>
                      <a:pt x="109538" y="60008"/>
                      <a:pt x="125730" y="103823"/>
                    </a:cubicBezTo>
                    <a:cubicBezTo>
                      <a:pt x="125730" y="103823"/>
                      <a:pt x="58103" y="81915"/>
                      <a:pt x="0" y="0"/>
                    </a:cubicBezTo>
                    <a:lnTo>
                      <a:pt x="68580" y="22860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21400459-F6DB-67EC-398F-D000AA82F37C}"/>
                  </a:ext>
                </a:extLst>
              </p:cNvPr>
              <p:cNvSpPr/>
              <p:nvPr/>
            </p:nvSpPr>
            <p:spPr>
              <a:xfrm>
                <a:off x="3152293" y="2248851"/>
                <a:ext cx="343381" cy="299085"/>
              </a:xfrm>
              <a:custGeom>
                <a:avLst/>
                <a:gdLst>
                  <a:gd name="connsiteX0" fmla="*/ 37629 w 343381"/>
                  <a:gd name="connsiteY0" fmla="*/ 0 h 299085"/>
                  <a:gd name="connsiteX1" fmla="*/ 22389 w 343381"/>
                  <a:gd name="connsiteY1" fmla="*/ 176213 h 299085"/>
                  <a:gd name="connsiteX2" fmla="*/ 278611 w 343381"/>
                  <a:gd name="connsiteY2" fmla="*/ 299085 h 299085"/>
                  <a:gd name="connsiteX3" fmla="*/ 343381 w 343381"/>
                  <a:gd name="connsiteY3" fmla="*/ 176213 h 299085"/>
                  <a:gd name="connsiteX4" fmla="*/ 87159 w 343381"/>
                  <a:gd name="connsiteY4" fmla="*/ 57150 h 299085"/>
                  <a:gd name="connsiteX5" fmla="*/ 37629 w 343381"/>
                  <a:gd name="connsiteY5" fmla="*/ 0 h 29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3381" h="299085">
                    <a:moveTo>
                      <a:pt x="37629" y="0"/>
                    </a:moveTo>
                    <a:cubicBezTo>
                      <a:pt x="37629" y="0"/>
                      <a:pt x="-35714" y="84773"/>
                      <a:pt x="22389" y="176213"/>
                    </a:cubicBezTo>
                    <a:cubicBezTo>
                      <a:pt x="67156" y="245745"/>
                      <a:pt x="278611" y="299085"/>
                      <a:pt x="278611" y="299085"/>
                    </a:cubicBezTo>
                    <a:cubicBezTo>
                      <a:pt x="278611" y="299085"/>
                      <a:pt x="321474" y="262890"/>
                      <a:pt x="343381" y="176213"/>
                    </a:cubicBezTo>
                    <a:cubicBezTo>
                      <a:pt x="343381" y="176213"/>
                      <a:pt x="190029" y="56198"/>
                      <a:pt x="87159" y="57150"/>
                    </a:cubicBezTo>
                    <a:lnTo>
                      <a:pt x="37629" y="0"/>
                    </a:lnTo>
                    <a:close/>
                  </a:path>
                </a:pathLst>
              </a:custGeom>
              <a:solidFill>
                <a:srgbClr val="0020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75D38F89-1716-B53B-53BF-B6BD0B309F6D}"/>
                  </a:ext>
                </a:extLst>
              </p:cNvPr>
              <p:cNvSpPr/>
              <p:nvPr/>
            </p:nvSpPr>
            <p:spPr>
              <a:xfrm>
                <a:off x="2805112" y="1547812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solidFill>
                <a:srgbClr val="FF6C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D6F1D043-42C9-A289-2726-E8A5155EFFE8}"/>
                  </a:ext>
                </a:extLst>
              </p:cNvPr>
              <p:cNvSpPr/>
              <p:nvPr/>
            </p:nvSpPr>
            <p:spPr>
              <a:xfrm>
                <a:off x="3400424" y="2425064"/>
                <a:ext cx="246462" cy="551497"/>
              </a:xfrm>
              <a:custGeom>
                <a:avLst/>
                <a:gdLst>
                  <a:gd name="connsiteX0" fmla="*/ 95250 w 246462"/>
                  <a:gd name="connsiteY0" fmla="*/ 0 h 551497"/>
                  <a:gd name="connsiteX1" fmla="*/ 230505 w 246462"/>
                  <a:gd name="connsiteY1" fmla="*/ 93345 h 551497"/>
                  <a:gd name="connsiteX2" fmla="*/ 242888 w 246462"/>
                  <a:gd name="connsiteY2" fmla="*/ 152400 h 551497"/>
                  <a:gd name="connsiteX3" fmla="*/ 55245 w 246462"/>
                  <a:gd name="connsiteY3" fmla="*/ 551498 h 551497"/>
                  <a:gd name="connsiteX4" fmla="*/ 0 w 246462"/>
                  <a:gd name="connsiteY4" fmla="*/ 537210 h 551497"/>
                  <a:gd name="connsiteX5" fmla="*/ 134302 w 246462"/>
                  <a:gd name="connsiteY5" fmla="*/ 148590 h 551497"/>
                  <a:gd name="connsiteX6" fmla="*/ 30480 w 246462"/>
                  <a:gd name="connsiteY6" fmla="*/ 122873 h 551497"/>
                  <a:gd name="connsiteX7" fmla="*/ 95250 w 246462"/>
                  <a:gd name="connsiteY7" fmla="*/ 0 h 551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6462" h="551497">
                    <a:moveTo>
                      <a:pt x="95250" y="0"/>
                    </a:moveTo>
                    <a:cubicBezTo>
                      <a:pt x="95250" y="0"/>
                      <a:pt x="182880" y="46673"/>
                      <a:pt x="230505" y="93345"/>
                    </a:cubicBezTo>
                    <a:cubicBezTo>
                      <a:pt x="245745" y="108585"/>
                      <a:pt x="250508" y="131445"/>
                      <a:pt x="242888" y="152400"/>
                    </a:cubicBezTo>
                    <a:cubicBezTo>
                      <a:pt x="216217" y="220027"/>
                      <a:pt x="129540" y="404813"/>
                      <a:pt x="55245" y="551498"/>
                    </a:cubicBezTo>
                    <a:lnTo>
                      <a:pt x="0" y="537210"/>
                    </a:lnTo>
                    <a:lnTo>
                      <a:pt x="134302" y="148590"/>
                    </a:lnTo>
                    <a:lnTo>
                      <a:pt x="30480" y="122873"/>
                    </a:lnTo>
                    <a:lnTo>
                      <a:pt x="95250" y="0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903EF29D-78A3-91AA-D491-3C97B374E8B2}"/>
                  </a:ext>
                </a:extLst>
              </p:cNvPr>
              <p:cNvSpPr/>
              <p:nvPr/>
            </p:nvSpPr>
            <p:spPr>
              <a:xfrm>
                <a:off x="3454683" y="2573654"/>
                <a:ext cx="79090" cy="237969"/>
              </a:xfrm>
              <a:custGeom>
                <a:avLst/>
                <a:gdLst>
                  <a:gd name="connsiteX0" fmla="*/ 79091 w 79090"/>
                  <a:gd name="connsiteY0" fmla="*/ 0 h 237969"/>
                  <a:gd name="connsiteX1" fmla="*/ 33 w 79090"/>
                  <a:gd name="connsiteY1" fmla="*/ 192405 h 237969"/>
                  <a:gd name="connsiteX2" fmla="*/ 79091 w 79090"/>
                  <a:gd name="connsiteY2" fmla="*/ 0 h 237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090" h="237969">
                    <a:moveTo>
                      <a:pt x="79091" y="0"/>
                    </a:moveTo>
                    <a:cubicBezTo>
                      <a:pt x="79091" y="0"/>
                      <a:pt x="2891" y="21908"/>
                      <a:pt x="33" y="192405"/>
                    </a:cubicBezTo>
                    <a:cubicBezTo>
                      <a:pt x="-1872" y="362903"/>
                      <a:pt x="79091" y="0"/>
                      <a:pt x="79091" y="0"/>
                    </a:cubicBez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60324F15-E4FB-71D2-4E21-37DD9ED6AB38}"/>
                  </a:ext>
                </a:extLst>
              </p:cNvPr>
              <p:cNvSpPr/>
              <p:nvPr/>
            </p:nvSpPr>
            <p:spPr>
              <a:xfrm>
                <a:off x="2931968" y="2637472"/>
                <a:ext cx="157940" cy="269557"/>
              </a:xfrm>
              <a:custGeom>
                <a:avLst/>
                <a:gdLst>
                  <a:gd name="connsiteX0" fmla="*/ 157941 w 157940"/>
                  <a:gd name="connsiteY0" fmla="*/ 0 h 269557"/>
                  <a:gd name="connsiteX1" fmla="*/ 37926 w 157940"/>
                  <a:gd name="connsiteY1" fmla="*/ 82867 h 269557"/>
                  <a:gd name="connsiteX2" fmla="*/ 2683 w 157940"/>
                  <a:gd name="connsiteY2" fmla="*/ 269557 h 269557"/>
                  <a:gd name="connsiteX3" fmla="*/ 157941 w 157940"/>
                  <a:gd name="connsiteY3" fmla="*/ 0 h 26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940" h="269557">
                    <a:moveTo>
                      <a:pt x="157941" y="0"/>
                    </a:moveTo>
                    <a:cubicBezTo>
                      <a:pt x="157941" y="0"/>
                      <a:pt x="80788" y="0"/>
                      <a:pt x="37926" y="82867"/>
                    </a:cubicBezTo>
                    <a:cubicBezTo>
                      <a:pt x="-14462" y="185737"/>
                      <a:pt x="2683" y="269557"/>
                      <a:pt x="2683" y="269557"/>
                    </a:cubicBezTo>
                    <a:lnTo>
                      <a:pt x="157941" y="0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C24EBFA9-0463-72E6-D0DF-1F8760764396}"/>
                  </a:ext>
                </a:extLst>
              </p:cNvPr>
              <p:cNvSpPr/>
              <p:nvPr/>
            </p:nvSpPr>
            <p:spPr>
              <a:xfrm>
                <a:off x="3388891" y="2938667"/>
                <a:ext cx="234214" cy="92187"/>
              </a:xfrm>
              <a:custGeom>
                <a:avLst/>
                <a:gdLst>
                  <a:gd name="connsiteX0" fmla="*/ 7723 w 234214"/>
                  <a:gd name="connsiteY0" fmla="*/ 9320 h 92187"/>
                  <a:gd name="connsiteX1" fmla="*/ 19153 w 234214"/>
                  <a:gd name="connsiteY1" fmla="*/ 6462 h 92187"/>
                  <a:gd name="connsiteX2" fmla="*/ 49633 w 234214"/>
                  <a:gd name="connsiteY2" fmla="*/ 24560 h 92187"/>
                  <a:gd name="connsiteX3" fmla="*/ 83923 w 234214"/>
                  <a:gd name="connsiteY3" fmla="*/ 4557 h 92187"/>
                  <a:gd name="connsiteX4" fmla="*/ 93448 w 234214"/>
                  <a:gd name="connsiteY4" fmla="*/ 747 h 92187"/>
                  <a:gd name="connsiteX5" fmla="*/ 218226 w 234214"/>
                  <a:gd name="connsiteY5" fmla="*/ 60755 h 92187"/>
                  <a:gd name="connsiteX6" fmla="*/ 233466 w 234214"/>
                  <a:gd name="connsiteY6" fmla="*/ 77900 h 92187"/>
                  <a:gd name="connsiteX7" fmla="*/ 233466 w 234214"/>
                  <a:gd name="connsiteY7" fmla="*/ 77900 h 92187"/>
                  <a:gd name="connsiteX8" fmla="*/ 222988 w 234214"/>
                  <a:gd name="connsiteY8" fmla="*/ 92187 h 92187"/>
                  <a:gd name="connsiteX9" fmla="*/ 13438 w 234214"/>
                  <a:gd name="connsiteY9" fmla="*/ 77900 h 92187"/>
                  <a:gd name="connsiteX10" fmla="*/ 103 w 234214"/>
                  <a:gd name="connsiteY10" fmla="*/ 61707 h 92187"/>
                  <a:gd name="connsiteX11" fmla="*/ 4866 w 234214"/>
                  <a:gd name="connsiteY11" fmla="*/ 16940 h 92187"/>
                  <a:gd name="connsiteX12" fmla="*/ 5819 w 234214"/>
                  <a:gd name="connsiteY12" fmla="*/ 15035 h 92187"/>
                  <a:gd name="connsiteX13" fmla="*/ 7723 w 234214"/>
                  <a:gd name="connsiteY13" fmla="*/ 9320 h 92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4214" h="92187">
                    <a:moveTo>
                      <a:pt x="7723" y="9320"/>
                    </a:moveTo>
                    <a:cubicBezTo>
                      <a:pt x="9628" y="4557"/>
                      <a:pt x="15344" y="3605"/>
                      <a:pt x="19153" y="6462"/>
                    </a:cubicBezTo>
                    <a:cubicBezTo>
                      <a:pt x="25821" y="12177"/>
                      <a:pt x="30583" y="25512"/>
                      <a:pt x="49633" y="24560"/>
                    </a:cubicBezTo>
                    <a:cubicBezTo>
                      <a:pt x="69636" y="23607"/>
                      <a:pt x="81066" y="11225"/>
                      <a:pt x="83923" y="4557"/>
                    </a:cubicBezTo>
                    <a:cubicBezTo>
                      <a:pt x="85829" y="747"/>
                      <a:pt x="89638" y="-1158"/>
                      <a:pt x="93448" y="747"/>
                    </a:cubicBezTo>
                    <a:lnTo>
                      <a:pt x="218226" y="60755"/>
                    </a:lnTo>
                    <a:cubicBezTo>
                      <a:pt x="225846" y="64565"/>
                      <a:pt x="230608" y="70280"/>
                      <a:pt x="233466" y="77900"/>
                    </a:cubicBezTo>
                    <a:lnTo>
                      <a:pt x="233466" y="77900"/>
                    </a:lnTo>
                    <a:cubicBezTo>
                      <a:pt x="236323" y="85520"/>
                      <a:pt x="230608" y="92187"/>
                      <a:pt x="222988" y="92187"/>
                    </a:cubicBezTo>
                    <a:lnTo>
                      <a:pt x="13438" y="77900"/>
                    </a:lnTo>
                    <a:cubicBezTo>
                      <a:pt x="4866" y="76947"/>
                      <a:pt x="-849" y="70280"/>
                      <a:pt x="103" y="61707"/>
                    </a:cubicBezTo>
                    <a:lnTo>
                      <a:pt x="4866" y="16940"/>
                    </a:lnTo>
                    <a:cubicBezTo>
                      <a:pt x="4866" y="15987"/>
                      <a:pt x="4866" y="15987"/>
                      <a:pt x="5819" y="15035"/>
                    </a:cubicBezTo>
                    <a:lnTo>
                      <a:pt x="7723" y="9320"/>
                    </a:lnTo>
                    <a:close/>
                  </a:path>
                </a:pathLst>
              </a:custGeom>
              <a:solidFill>
                <a:srgbClr val="121C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3318F92F-C0C3-D6D8-78FC-5C0CB2946BAA}"/>
                  </a:ext>
                </a:extLst>
              </p:cNvPr>
              <p:cNvSpPr/>
              <p:nvPr/>
            </p:nvSpPr>
            <p:spPr>
              <a:xfrm>
                <a:off x="2805323" y="2921134"/>
                <a:ext cx="150250" cy="221526"/>
              </a:xfrm>
              <a:custGeom>
                <a:avLst/>
                <a:gdLst>
                  <a:gd name="connsiteX0" fmla="*/ 51223 w 150250"/>
                  <a:gd name="connsiteY0" fmla="*/ 182 h 221526"/>
                  <a:gd name="connsiteX1" fmla="*/ 60748 w 150250"/>
                  <a:gd name="connsiteY1" fmla="*/ 6850 h 221526"/>
                  <a:gd name="connsiteX2" fmla="*/ 66463 w 150250"/>
                  <a:gd name="connsiteY2" fmla="*/ 42093 h 221526"/>
                  <a:gd name="connsiteX3" fmla="*/ 104563 w 150250"/>
                  <a:gd name="connsiteY3" fmla="*/ 55428 h 221526"/>
                  <a:gd name="connsiteX4" fmla="*/ 114088 w 150250"/>
                  <a:gd name="connsiteY4" fmla="*/ 60190 h 221526"/>
                  <a:gd name="connsiteX5" fmla="*/ 149331 w 150250"/>
                  <a:gd name="connsiteY5" fmla="*/ 193540 h 221526"/>
                  <a:gd name="connsiteX6" fmla="*/ 145521 w 150250"/>
                  <a:gd name="connsiteY6" fmla="*/ 216400 h 221526"/>
                  <a:gd name="connsiteX7" fmla="*/ 145521 w 150250"/>
                  <a:gd name="connsiteY7" fmla="*/ 216400 h 221526"/>
                  <a:gd name="connsiteX8" fmla="*/ 127423 w 150250"/>
                  <a:gd name="connsiteY8" fmla="*/ 217353 h 221526"/>
                  <a:gd name="connsiteX9" fmla="*/ 2646 w 150250"/>
                  <a:gd name="connsiteY9" fmla="*/ 48760 h 221526"/>
                  <a:gd name="connsiteX10" fmla="*/ 6456 w 150250"/>
                  <a:gd name="connsiteY10" fmla="*/ 27805 h 221526"/>
                  <a:gd name="connsiteX11" fmla="*/ 43603 w 150250"/>
                  <a:gd name="connsiteY11" fmla="*/ 3040 h 221526"/>
                  <a:gd name="connsiteX12" fmla="*/ 45508 w 150250"/>
                  <a:gd name="connsiteY12" fmla="*/ 2087 h 221526"/>
                  <a:gd name="connsiteX13" fmla="*/ 51223 w 150250"/>
                  <a:gd name="connsiteY13" fmla="*/ 182 h 22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0250" h="221526">
                    <a:moveTo>
                      <a:pt x="51223" y="182"/>
                    </a:moveTo>
                    <a:cubicBezTo>
                      <a:pt x="55986" y="-770"/>
                      <a:pt x="60748" y="2087"/>
                      <a:pt x="60748" y="6850"/>
                    </a:cubicBezTo>
                    <a:cubicBezTo>
                      <a:pt x="60748" y="16375"/>
                      <a:pt x="53128" y="27805"/>
                      <a:pt x="66463" y="42093"/>
                    </a:cubicBezTo>
                    <a:cubicBezTo>
                      <a:pt x="79798" y="56380"/>
                      <a:pt x="96943" y="57332"/>
                      <a:pt x="104563" y="55428"/>
                    </a:cubicBezTo>
                    <a:cubicBezTo>
                      <a:pt x="108373" y="54475"/>
                      <a:pt x="113136" y="56380"/>
                      <a:pt x="114088" y="60190"/>
                    </a:cubicBezTo>
                    <a:lnTo>
                      <a:pt x="149331" y="193540"/>
                    </a:lnTo>
                    <a:cubicBezTo>
                      <a:pt x="151236" y="201160"/>
                      <a:pt x="150283" y="209732"/>
                      <a:pt x="145521" y="216400"/>
                    </a:cubicBezTo>
                    <a:lnTo>
                      <a:pt x="145521" y="216400"/>
                    </a:lnTo>
                    <a:cubicBezTo>
                      <a:pt x="141711" y="223068"/>
                      <a:pt x="132186" y="223068"/>
                      <a:pt x="127423" y="217353"/>
                    </a:cubicBezTo>
                    <a:lnTo>
                      <a:pt x="2646" y="48760"/>
                    </a:lnTo>
                    <a:cubicBezTo>
                      <a:pt x="-2117" y="42093"/>
                      <a:pt x="-212" y="32568"/>
                      <a:pt x="6456" y="27805"/>
                    </a:cubicBezTo>
                    <a:lnTo>
                      <a:pt x="43603" y="3040"/>
                    </a:lnTo>
                    <a:cubicBezTo>
                      <a:pt x="44556" y="3040"/>
                      <a:pt x="44556" y="2087"/>
                      <a:pt x="45508" y="2087"/>
                    </a:cubicBezTo>
                    <a:lnTo>
                      <a:pt x="51223" y="182"/>
                    </a:lnTo>
                    <a:close/>
                  </a:path>
                </a:pathLst>
              </a:custGeom>
              <a:solidFill>
                <a:srgbClr val="121C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C54BC609-05F7-2A51-0789-9D90ACDE715B}"/>
                  </a:ext>
                </a:extLst>
              </p:cNvPr>
              <p:cNvSpPr/>
              <p:nvPr/>
            </p:nvSpPr>
            <p:spPr>
              <a:xfrm>
                <a:off x="3258204" y="1835467"/>
                <a:ext cx="122932" cy="173627"/>
              </a:xfrm>
              <a:custGeom>
                <a:avLst/>
                <a:gdLst>
                  <a:gd name="connsiteX0" fmla="*/ 60305 w 122932"/>
                  <a:gd name="connsiteY0" fmla="*/ 0 h 173627"/>
                  <a:gd name="connsiteX1" fmla="*/ 113645 w 122932"/>
                  <a:gd name="connsiteY1" fmla="*/ 129540 h 173627"/>
                  <a:gd name="connsiteX2" fmla="*/ 13633 w 122932"/>
                  <a:gd name="connsiteY2" fmla="*/ 80010 h 173627"/>
                  <a:gd name="connsiteX3" fmla="*/ 60305 w 122932"/>
                  <a:gd name="connsiteY3" fmla="*/ 0 h 173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32" h="173627">
                    <a:moveTo>
                      <a:pt x="60305" y="0"/>
                    </a:moveTo>
                    <a:cubicBezTo>
                      <a:pt x="60305" y="0"/>
                      <a:pt x="151745" y="15240"/>
                      <a:pt x="113645" y="129540"/>
                    </a:cubicBezTo>
                    <a:cubicBezTo>
                      <a:pt x="91738" y="195263"/>
                      <a:pt x="-42565" y="194310"/>
                      <a:pt x="13633" y="80010"/>
                    </a:cubicBezTo>
                    <a:lnTo>
                      <a:pt x="60305" y="0"/>
                    </a:lnTo>
                    <a:close/>
                  </a:path>
                </a:pathLst>
              </a:custGeom>
              <a:solidFill>
                <a:srgbClr val="FFBE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48" name="Graphic 4">
                <a:extLst>
                  <a:ext uri="{FF2B5EF4-FFF2-40B4-BE49-F238E27FC236}">
                    <a16:creationId xmlns:a16="http://schemas.microsoft.com/office/drawing/2014/main" id="{52C43CC0-A9DD-2C24-0495-E73EEFE892EF}"/>
                  </a:ext>
                </a:extLst>
              </p:cNvPr>
              <p:cNvGrpSpPr/>
              <p:nvPr/>
            </p:nvGrpSpPr>
            <p:grpSpPr>
              <a:xfrm>
                <a:off x="2996564" y="1834055"/>
                <a:ext cx="368617" cy="435780"/>
                <a:chOff x="2996564" y="1834055"/>
                <a:chExt cx="368617" cy="435780"/>
              </a:xfrm>
              <a:solidFill>
                <a:srgbClr val="FFC9A6"/>
              </a:solidFill>
            </p:grpSpPr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E5506D70-E75B-9771-597E-6C0D2BE1C895}"/>
                    </a:ext>
                  </a:extLst>
                </p:cNvPr>
                <p:cNvSpPr/>
                <p:nvPr/>
              </p:nvSpPr>
              <p:spPr>
                <a:xfrm>
                  <a:off x="2996564" y="1834055"/>
                  <a:ext cx="368617" cy="392888"/>
                </a:xfrm>
                <a:custGeom>
                  <a:avLst/>
                  <a:gdLst>
                    <a:gd name="connsiteX0" fmla="*/ 339090 w 368617"/>
                    <a:gd name="connsiteY0" fmla="*/ 8079 h 392888"/>
                    <a:gd name="connsiteX1" fmla="*/ 368618 w 368617"/>
                    <a:gd name="connsiteY1" fmla="*/ 60466 h 392888"/>
                    <a:gd name="connsiteX2" fmla="*/ 310515 w 368617"/>
                    <a:gd name="connsiteY2" fmla="*/ 126189 h 392888"/>
                    <a:gd name="connsiteX3" fmla="*/ 98107 w 368617"/>
                    <a:gd name="connsiteY3" fmla="*/ 153811 h 392888"/>
                    <a:gd name="connsiteX4" fmla="*/ 212408 w 368617"/>
                    <a:gd name="connsiteY4" fmla="*/ 354789 h 392888"/>
                    <a:gd name="connsiteX5" fmla="*/ 174308 w 368617"/>
                    <a:gd name="connsiteY5" fmla="*/ 392889 h 392888"/>
                    <a:gd name="connsiteX6" fmla="*/ 0 w 368617"/>
                    <a:gd name="connsiteY6" fmla="*/ 128094 h 392888"/>
                    <a:gd name="connsiteX7" fmla="*/ 236220 w 368617"/>
                    <a:gd name="connsiteY7" fmla="*/ 41416 h 392888"/>
                    <a:gd name="connsiteX8" fmla="*/ 339090 w 368617"/>
                    <a:gd name="connsiteY8" fmla="*/ 8079 h 392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68617" h="392888">
                      <a:moveTo>
                        <a:pt x="339090" y="8079"/>
                      </a:moveTo>
                      <a:cubicBezTo>
                        <a:pt x="358140" y="17604"/>
                        <a:pt x="368618" y="38559"/>
                        <a:pt x="368618" y="60466"/>
                      </a:cubicBezTo>
                      <a:cubicBezTo>
                        <a:pt x="367665" y="85231"/>
                        <a:pt x="356235" y="109996"/>
                        <a:pt x="310515" y="126189"/>
                      </a:cubicBezTo>
                      <a:cubicBezTo>
                        <a:pt x="229553" y="155716"/>
                        <a:pt x="98107" y="153811"/>
                        <a:pt x="98107" y="153811"/>
                      </a:cubicBezTo>
                      <a:lnTo>
                        <a:pt x="212408" y="354789"/>
                      </a:lnTo>
                      <a:lnTo>
                        <a:pt x="174308" y="392889"/>
                      </a:lnTo>
                      <a:cubicBezTo>
                        <a:pt x="174308" y="392889"/>
                        <a:pt x="21907" y="223344"/>
                        <a:pt x="0" y="128094"/>
                      </a:cubicBezTo>
                      <a:cubicBezTo>
                        <a:pt x="0" y="128094"/>
                        <a:pt x="95250" y="44274"/>
                        <a:pt x="236220" y="41416"/>
                      </a:cubicBezTo>
                      <a:cubicBezTo>
                        <a:pt x="237173" y="43321"/>
                        <a:pt x="278130" y="-22401"/>
                        <a:pt x="339090" y="8079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8B124482-FE3D-25EB-F0A3-03D1F3BE2CF0}"/>
                    </a:ext>
                  </a:extLst>
                </p:cNvPr>
                <p:cNvSpPr/>
                <p:nvPr/>
              </p:nvSpPr>
              <p:spPr>
                <a:xfrm>
                  <a:off x="3168938" y="2166825"/>
                  <a:ext cx="102927" cy="103009"/>
                </a:xfrm>
                <a:custGeom>
                  <a:avLst/>
                  <a:gdLst>
                    <a:gd name="connsiteX0" fmla="*/ 102899 w 102927"/>
                    <a:gd name="connsiteY0" fmla="*/ 49641 h 103009"/>
                    <a:gd name="connsiteX1" fmla="*/ 53369 w 102927"/>
                    <a:gd name="connsiteY1" fmla="*/ 102981 h 103009"/>
                    <a:gd name="connsiteX2" fmla="*/ 29 w 102927"/>
                    <a:gd name="connsiteY2" fmla="*/ 53451 h 103009"/>
                    <a:gd name="connsiteX3" fmla="*/ 49559 w 102927"/>
                    <a:gd name="connsiteY3" fmla="*/ 111 h 103009"/>
                    <a:gd name="connsiteX4" fmla="*/ 102899 w 102927"/>
                    <a:gd name="connsiteY4" fmla="*/ 49641 h 103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927" h="103009">
                      <a:moveTo>
                        <a:pt x="102899" y="49641"/>
                      </a:moveTo>
                      <a:cubicBezTo>
                        <a:pt x="103851" y="78216"/>
                        <a:pt x="80991" y="102028"/>
                        <a:pt x="53369" y="102981"/>
                      </a:cubicBezTo>
                      <a:cubicBezTo>
                        <a:pt x="24794" y="103934"/>
                        <a:pt x="981" y="81074"/>
                        <a:pt x="29" y="53451"/>
                      </a:cubicBezTo>
                      <a:cubicBezTo>
                        <a:pt x="-924" y="24876"/>
                        <a:pt x="21936" y="1063"/>
                        <a:pt x="49559" y="111"/>
                      </a:cubicBezTo>
                      <a:cubicBezTo>
                        <a:pt x="78134" y="-1794"/>
                        <a:pt x="101946" y="21066"/>
                        <a:pt x="102899" y="49641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AC0F8EBE-22D1-57C6-14C8-72D677DDCD16}"/>
                  </a:ext>
                </a:extLst>
              </p:cNvPr>
              <p:cNvSpPr/>
              <p:nvPr/>
            </p:nvSpPr>
            <p:spPr>
              <a:xfrm>
                <a:off x="3338512" y="1818321"/>
                <a:ext cx="107748" cy="121920"/>
              </a:xfrm>
              <a:custGeom>
                <a:avLst/>
                <a:gdLst>
                  <a:gd name="connsiteX0" fmla="*/ 12382 w 107748"/>
                  <a:gd name="connsiteY0" fmla="*/ 0 h 121920"/>
                  <a:gd name="connsiteX1" fmla="*/ 70485 w 107748"/>
                  <a:gd name="connsiteY1" fmla="*/ 57150 h 121920"/>
                  <a:gd name="connsiteX2" fmla="*/ 102870 w 107748"/>
                  <a:gd name="connsiteY2" fmla="*/ 86678 h 121920"/>
                  <a:gd name="connsiteX3" fmla="*/ 70485 w 107748"/>
                  <a:gd name="connsiteY3" fmla="*/ 121920 h 121920"/>
                  <a:gd name="connsiteX4" fmla="*/ 40957 w 107748"/>
                  <a:gd name="connsiteY4" fmla="*/ 53340 h 121920"/>
                  <a:gd name="connsiteX5" fmla="*/ 0 w 107748"/>
                  <a:gd name="connsiteY5" fmla="*/ 10478 h 121920"/>
                  <a:gd name="connsiteX6" fmla="*/ 12382 w 107748"/>
                  <a:gd name="connsiteY6" fmla="*/ 0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748" h="121920">
                    <a:moveTo>
                      <a:pt x="12382" y="0"/>
                    </a:moveTo>
                    <a:cubicBezTo>
                      <a:pt x="12382" y="0"/>
                      <a:pt x="30480" y="5715"/>
                      <a:pt x="70485" y="57150"/>
                    </a:cubicBezTo>
                    <a:cubicBezTo>
                      <a:pt x="70485" y="57150"/>
                      <a:pt x="81915" y="75248"/>
                      <a:pt x="102870" y="86678"/>
                    </a:cubicBezTo>
                    <a:cubicBezTo>
                      <a:pt x="123825" y="98108"/>
                      <a:pt x="70485" y="121920"/>
                      <a:pt x="70485" y="121920"/>
                    </a:cubicBezTo>
                    <a:lnTo>
                      <a:pt x="40957" y="53340"/>
                    </a:lnTo>
                    <a:lnTo>
                      <a:pt x="0" y="10478"/>
                    </a:lnTo>
                    <a:lnTo>
                      <a:pt x="12382" y="0"/>
                    </a:lnTo>
                    <a:close/>
                  </a:path>
                </a:pathLst>
              </a:custGeom>
              <a:solidFill>
                <a:srgbClr val="55D2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52" name="Graphic 4">
              <a:extLst>
                <a:ext uri="{FF2B5EF4-FFF2-40B4-BE49-F238E27FC236}">
                  <a16:creationId xmlns:a16="http://schemas.microsoft.com/office/drawing/2014/main" id="{ADE8A0BF-EC3E-3EB5-B85B-7395C438127C}"/>
                </a:ext>
              </a:extLst>
            </p:cNvPr>
            <p:cNvGrpSpPr/>
            <p:nvPr/>
          </p:nvGrpSpPr>
          <p:grpSpPr>
            <a:xfrm>
              <a:off x="3327067" y="1561339"/>
              <a:ext cx="271900" cy="128394"/>
              <a:chOff x="3327067" y="1561339"/>
              <a:chExt cx="271900" cy="128394"/>
            </a:xfrm>
          </p:grpSpPr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F2CC3E0B-1858-9097-52C3-00D3235C4EE7}"/>
                  </a:ext>
                </a:extLst>
              </p:cNvPr>
              <p:cNvSpPr/>
              <p:nvPr/>
            </p:nvSpPr>
            <p:spPr>
              <a:xfrm>
                <a:off x="3327067" y="1561339"/>
                <a:ext cx="187657" cy="128394"/>
              </a:xfrm>
              <a:custGeom>
                <a:avLst/>
                <a:gdLst>
                  <a:gd name="connsiteX0" fmla="*/ 187657 w 187657"/>
                  <a:gd name="connsiteY0" fmla="*/ 64577 h 128394"/>
                  <a:gd name="connsiteX1" fmla="*/ 3825 w 187657"/>
                  <a:gd name="connsiteY1" fmla="*/ 128395 h 128394"/>
                  <a:gd name="connsiteX2" fmla="*/ 74310 w 187657"/>
                  <a:gd name="connsiteY2" fmla="*/ 2665 h 128394"/>
                  <a:gd name="connsiteX3" fmla="*/ 187657 w 187657"/>
                  <a:gd name="connsiteY3" fmla="*/ 64577 h 128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657" h="128394">
                    <a:moveTo>
                      <a:pt x="187657" y="64577"/>
                    </a:moveTo>
                    <a:cubicBezTo>
                      <a:pt x="187657" y="64577"/>
                      <a:pt x="140032" y="121727"/>
                      <a:pt x="3825" y="128395"/>
                    </a:cubicBezTo>
                    <a:cubicBezTo>
                      <a:pt x="3825" y="128395"/>
                      <a:pt x="-24750" y="19810"/>
                      <a:pt x="74310" y="2665"/>
                    </a:cubicBezTo>
                    <a:cubicBezTo>
                      <a:pt x="173370" y="-15433"/>
                      <a:pt x="187657" y="64577"/>
                      <a:pt x="187657" y="64577"/>
                    </a:cubicBezTo>
                    <a:close/>
                  </a:path>
                </a:pathLst>
              </a:custGeom>
              <a:solidFill>
                <a:srgbClr val="0020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B2266C8C-9CBD-AB68-2283-C3CC7ADD377E}"/>
                  </a:ext>
                </a:extLst>
              </p:cNvPr>
              <p:cNvSpPr/>
              <p:nvPr/>
            </p:nvSpPr>
            <p:spPr>
              <a:xfrm>
                <a:off x="3398519" y="1625916"/>
                <a:ext cx="200448" cy="55245"/>
              </a:xfrm>
              <a:custGeom>
                <a:avLst/>
                <a:gdLst>
                  <a:gd name="connsiteX0" fmla="*/ 116205 w 200448"/>
                  <a:gd name="connsiteY0" fmla="*/ 0 h 55245"/>
                  <a:gd name="connsiteX1" fmla="*/ 196215 w 200448"/>
                  <a:gd name="connsiteY1" fmla="*/ 0 h 55245"/>
                  <a:gd name="connsiteX2" fmla="*/ 199072 w 200448"/>
                  <a:gd name="connsiteY2" fmla="*/ 7620 h 55245"/>
                  <a:gd name="connsiteX3" fmla="*/ 175260 w 200448"/>
                  <a:gd name="connsiteY3" fmla="*/ 30480 h 55245"/>
                  <a:gd name="connsiteX4" fmla="*/ 137160 w 200448"/>
                  <a:gd name="connsiteY4" fmla="*/ 48578 h 55245"/>
                  <a:gd name="connsiteX5" fmla="*/ 0 w 200448"/>
                  <a:gd name="connsiteY5" fmla="*/ 55245 h 55245"/>
                  <a:gd name="connsiteX6" fmla="*/ 116205 w 200448"/>
                  <a:gd name="connsiteY6" fmla="*/ 0 h 55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448" h="55245">
                    <a:moveTo>
                      <a:pt x="116205" y="0"/>
                    </a:moveTo>
                    <a:lnTo>
                      <a:pt x="196215" y="0"/>
                    </a:lnTo>
                    <a:cubicBezTo>
                      <a:pt x="200025" y="0"/>
                      <a:pt x="201930" y="5715"/>
                      <a:pt x="199072" y="7620"/>
                    </a:cubicBezTo>
                    <a:cubicBezTo>
                      <a:pt x="192405" y="13335"/>
                      <a:pt x="182880" y="20955"/>
                      <a:pt x="175260" y="30480"/>
                    </a:cubicBezTo>
                    <a:cubicBezTo>
                      <a:pt x="165735" y="41910"/>
                      <a:pt x="151447" y="48578"/>
                      <a:pt x="137160" y="48578"/>
                    </a:cubicBezTo>
                    <a:lnTo>
                      <a:pt x="0" y="55245"/>
                    </a:lnTo>
                    <a:cubicBezTo>
                      <a:pt x="95250" y="20003"/>
                      <a:pt x="116205" y="0"/>
                      <a:pt x="116205" y="0"/>
                    </a:cubicBezTo>
                    <a:close/>
                  </a:path>
                </a:pathLst>
              </a:custGeom>
              <a:solidFill>
                <a:srgbClr val="001A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55" name="Graphic 4">
            <a:extLst>
              <a:ext uri="{FF2B5EF4-FFF2-40B4-BE49-F238E27FC236}">
                <a16:creationId xmlns:a16="http://schemas.microsoft.com/office/drawing/2014/main" id="{362B8FC8-CE96-37AA-9795-6F2B44083503}"/>
              </a:ext>
            </a:extLst>
          </p:cNvPr>
          <p:cNvGrpSpPr/>
          <p:nvPr/>
        </p:nvGrpSpPr>
        <p:grpSpPr>
          <a:xfrm>
            <a:off x="5223257" y="3102959"/>
            <a:ext cx="2406596" cy="1954104"/>
            <a:chOff x="5230177" y="3874162"/>
            <a:chExt cx="1688782" cy="1371254"/>
          </a:xfrm>
        </p:grpSpPr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82E086C7-808B-5265-54D7-57F0879EFEDC}"/>
                </a:ext>
              </a:extLst>
            </p:cNvPr>
            <p:cNvSpPr/>
            <p:nvPr/>
          </p:nvSpPr>
          <p:spPr>
            <a:xfrm>
              <a:off x="6155054" y="4754714"/>
              <a:ext cx="649604" cy="416407"/>
            </a:xfrm>
            <a:custGeom>
              <a:avLst/>
              <a:gdLst>
                <a:gd name="connsiteX0" fmla="*/ 139065 w 649604"/>
                <a:gd name="connsiteY0" fmla="*/ 165 h 416407"/>
                <a:gd name="connsiteX1" fmla="*/ 344805 w 649604"/>
                <a:gd name="connsiteY1" fmla="*/ 186855 h 416407"/>
                <a:gd name="connsiteX2" fmla="*/ 649605 w 649604"/>
                <a:gd name="connsiteY2" fmla="*/ 394500 h 416407"/>
                <a:gd name="connsiteX3" fmla="*/ 610552 w 649604"/>
                <a:gd name="connsiteY3" fmla="*/ 416407 h 416407"/>
                <a:gd name="connsiteX4" fmla="*/ 386715 w 649604"/>
                <a:gd name="connsiteY4" fmla="*/ 323062 h 416407"/>
                <a:gd name="connsiteX5" fmla="*/ 288607 w 649604"/>
                <a:gd name="connsiteY5" fmla="*/ 254482 h 416407"/>
                <a:gd name="connsiteX6" fmla="*/ 264795 w 649604"/>
                <a:gd name="connsiteY6" fmla="*/ 228765 h 416407"/>
                <a:gd name="connsiteX7" fmla="*/ 0 w 649604"/>
                <a:gd name="connsiteY7" fmla="*/ 95415 h 416407"/>
                <a:gd name="connsiteX8" fmla="*/ 139065 w 649604"/>
                <a:gd name="connsiteY8" fmla="*/ 165 h 416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9604" h="416407">
                  <a:moveTo>
                    <a:pt x="139065" y="165"/>
                  </a:moveTo>
                  <a:cubicBezTo>
                    <a:pt x="139065" y="165"/>
                    <a:pt x="284797" y="113512"/>
                    <a:pt x="344805" y="186855"/>
                  </a:cubicBezTo>
                  <a:cubicBezTo>
                    <a:pt x="344805" y="186855"/>
                    <a:pt x="564832" y="324015"/>
                    <a:pt x="649605" y="394500"/>
                  </a:cubicBezTo>
                  <a:lnTo>
                    <a:pt x="610552" y="416407"/>
                  </a:lnTo>
                  <a:lnTo>
                    <a:pt x="386715" y="323062"/>
                  </a:lnTo>
                  <a:cubicBezTo>
                    <a:pt x="349567" y="307822"/>
                    <a:pt x="316230" y="284010"/>
                    <a:pt x="288607" y="254482"/>
                  </a:cubicBezTo>
                  <a:cubicBezTo>
                    <a:pt x="280988" y="246862"/>
                    <a:pt x="273367" y="238290"/>
                    <a:pt x="264795" y="228765"/>
                  </a:cubicBezTo>
                  <a:cubicBezTo>
                    <a:pt x="264795" y="228765"/>
                    <a:pt x="158115" y="204000"/>
                    <a:pt x="0" y="95415"/>
                  </a:cubicBezTo>
                  <a:cubicBezTo>
                    <a:pt x="0" y="95415"/>
                    <a:pt x="40957" y="-4598"/>
                    <a:pt x="139065" y="165"/>
                  </a:cubicBezTo>
                  <a:close/>
                </a:path>
              </a:pathLst>
            </a:custGeom>
            <a:solidFill>
              <a:srgbClr val="FFCA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4C9E6A37-1809-9F3A-3AE1-F4A3E5C6A736}"/>
                </a:ext>
              </a:extLst>
            </p:cNvPr>
            <p:cNvSpPr/>
            <p:nvPr/>
          </p:nvSpPr>
          <p:spPr>
            <a:xfrm>
              <a:off x="5540692" y="4667249"/>
              <a:ext cx="356234" cy="503872"/>
            </a:xfrm>
            <a:custGeom>
              <a:avLst/>
              <a:gdLst>
                <a:gd name="connsiteX0" fmla="*/ 253365 w 356234"/>
                <a:gd name="connsiteY0" fmla="*/ 0 h 503872"/>
                <a:gd name="connsiteX1" fmla="*/ 24765 w 356234"/>
                <a:gd name="connsiteY1" fmla="*/ 40005 h 503872"/>
                <a:gd name="connsiteX2" fmla="*/ 0 w 356234"/>
                <a:gd name="connsiteY2" fmla="*/ 80963 h 503872"/>
                <a:gd name="connsiteX3" fmla="*/ 12382 w 356234"/>
                <a:gd name="connsiteY3" fmla="*/ 493395 h 503872"/>
                <a:gd name="connsiteX4" fmla="*/ 71438 w 356234"/>
                <a:gd name="connsiteY4" fmla="*/ 503872 h 503872"/>
                <a:gd name="connsiteX5" fmla="*/ 71438 w 356234"/>
                <a:gd name="connsiteY5" fmla="*/ 377190 h 503872"/>
                <a:gd name="connsiteX6" fmla="*/ 79057 w 356234"/>
                <a:gd name="connsiteY6" fmla="*/ 151447 h 503872"/>
                <a:gd name="connsiteX7" fmla="*/ 340995 w 356234"/>
                <a:gd name="connsiteY7" fmla="*/ 158115 h 503872"/>
                <a:gd name="connsiteX8" fmla="*/ 356235 w 356234"/>
                <a:gd name="connsiteY8" fmla="*/ 70485 h 503872"/>
                <a:gd name="connsiteX9" fmla="*/ 253365 w 356234"/>
                <a:gd name="connsiteY9" fmla="*/ 0 h 50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234" h="503872">
                  <a:moveTo>
                    <a:pt x="253365" y="0"/>
                  </a:moveTo>
                  <a:cubicBezTo>
                    <a:pt x="253365" y="0"/>
                    <a:pt x="100965" y="3810"/>
                    <a:pt x="24765" y="40005"/>
                  </a:cubicBezTo>
                  <a:cubicBezTo>
                    <a:pt x="9525" y="47625"/>
                    <a:pt x="0" y="63818"/>
                    <a:pt x="0" y="80963"/>
                  </a:cubicBezTo>
                  <a:lnTo>
                    <a:pt x="12382" y="493395"/>
                  </a:lnTo>
                  <a:lnTo>
                    <a:pt x="71438" y="503872"/>
                  </a:lnTo>
                  <a:lnTo>
                    <a:pt x="71438" y="377190"/>
                  </a:lnTo>
                  <a:cubicBezTo>
                    <a:pt x="71438" y="377190"/>
                    <a:pt x="136207" y="201930"/>
                    <a:pt x="79057" y="151447"/>
                  </a:cubicBezTo>
                  <a:cubicBezTo>
                    <a:pt x="79057" y="151447"/>
                    <a:pt x="219075" y="169545"/>
                    <a:pt x="340995" y="158115"/>
                  </a:cubicBezTo>
                  <a:lnTo>
                    <a:pt x="356235" y="70485"/>
                  </a:lnTo>
                  <a:lnTo>
                    <a:pt x="253365" y="0"/>
                  </a:lnTo>
                  <a:close/>
                </a:path>
              </a:pathLst>
            </a:custGeom>
            <a:solidFill>
              <a:srgbClr val="FFCA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2515E26B-8268-C2AD-EABF-22A820C0B578}"/>
                </a:ext>
              </a:extLst>
            </p:cNvPr>
            <p:cNvSpPr/>
            <p:nvPr/>
          </p:nvSpPr>
          <p:spPr>
            <a:xfrm>
              <a:off x="5906452" y="4549139"/>
              <a:ext cx="246697" cy="134302"/>
            </a:xfrm>
            <a:custGeom>
              <a:avLst/>
              <a:gdLst>
                <a:gd name="connsiteX0" fmla="*/ 17145 w 246697"/>
                <a:gd name="connsiteY0" fmla="*/ 0 h 134302"/>
                <a:gd name="connsiteX1" fmla="*/ 0 w 246697"/>
                <a:gd name="connsiteY1" fmla="*/ 118110 h 134302"/>
                <a:gd name="connsiteX2" fmla="*/ 246697 w 246697"/>
                <a:gd name="connsiteY2" fmla="*/ 134303 h 134302"/>
                <a:gd name="connsiteX3" fmla="*/ 237172 w 246697"/>
                <a:gd name="connsiteY3" fmla="*/ 0 h 134302"/>
                <a:gd name="connsiteX4" fmla="*/ 17145 w 246697"/>
                <a:gd name="connsiteY4" fmla="*/ 0 h 134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697" h="134302">
                  <a:moveTo>
                    <a:pt x="17145" y="0"/>
                  </a:moveTo>
                  <a:cubicBezTo>
                    <a:pt x="17145" y="0"/>
                    <a:pt x="10478" y="80963"/>
                    <a:pt x="0" y="118110"/>
                  </a:cubicBezTo>
                  <a:lnTo>
                    <a:pt x="246697" y="134303"/>
                  </a:lnTo>
                  <a:cubicBezTo>
                    <a:pt x="246697" y="134303"/>
                    <a:pt x="225742" y="70485"/>
                    <a:pt x="237172" y="0"/>
                  </a:cubicBezTo>
                  <a:lnTo>
                    <a:pt x="17145" y="0"/>
                  </a:lnTo>
                  <a:close/>
                </a:path>
              </a:pathLst>
            </a:custGeom>
            <a:solidFill>
              <a:srgbClr val="FFCA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C59D87F3-AB89-306B-6376-F61FFF62B70D}"/>
                </a:ext>
              </a:extLst>
            </p:cNvPr>
            <p:cNvSpPr/>
            <p:nvPr/>
          </p:nvSpPr>
          <p:spPr>
            <a:xfrm>
              <a:off x="5897457" y="4205763"/>
              <a:ext cx="322366" cy="343376"/>
            </a:xfrm>
            <a:custGeom>
              <a:avLst/>
              <a:gdLst>
                <a:gd name="connsiteX0" fmla="*/ 5184 w 322366"/>
                <a:gd name="connsiteY0" fmla="*/ 117634 h 343376"/>
                <a:gd name="connsiteX1" fmla="*/ 18519 w 322366"/>
                <a:gd name="connsiteY1" fmla="*/ 204311 h 343376"/>
                <a:gd name="connsiteX2" fmla="*/ 26139 w 322366"/>
                <a:gd name="connsiteY2" fmla="*/ 343376 h 343376"/>
                <a:gd name="connsiteX3" fmla="*/ 246167 w 322366"/>
                <a:gd name="connsiteY3" fmla="*/ 343376 h 343376"/>
                <a:gd name="connsiteX4" fmla="*/ 292839 w 322366"/>
                <a:gd name="connsiteY4" fmla="*/ 123349 h 343376"/>
                <a:gd name="connsiteX5" fmla="*/ 322367 w 322366"/>
                <a:gd name="connsiteY5" fmla="*/ 7144 h 343376"/>
                <a:gd name="connsiteX6" fmla="*/ 246167 w 322366"/>
                <a:gd name="connsiteY6" fmla="*/ 1429 h 343376"/>
                <a:gd name="connsiteX7" fmla="*/ 27092 w 322366"/>
                <a:gd name="connsiteY7" fmla="*/ 6191 h 343376"/>
                <a:gd name="connsiteX8" fmla="*/ 5184 w 322366"/>
                <a:gd name="connsiteY8" fmla="*/ 117634 h 34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2366" h="343376">
                  <a:moveTo>
                    <a:pt x="5184" y="117634"/>
                  </a:moveTo>
                  <a:cubicBezTo>
                    <a:pt x="5184" y="117634"/>
                    <a:pt x="-12914" y="167164"/>
                    <a:pt x="18519" y="204311"/>
                  </a:cubicBezTo>
                  <a:lnTo>
                    <a:pt x="26139" y="343376"/>
                  </a:lnTo>
                  <a:lnTo>
                    <a:pt x="246167" y="343376"/>
                  </a:lnTo>
                  <a:lnTo>
                    <a:pt x="292839" y="123349"/>
                  </a:lnTo>
                  <a:lnTo>
                    <a:pt x="322367" y="7144"/>
                  </a:lnTo>
                  <a:cubicBezTo>
                    <a:pt x="322367" y="-4286"/>
                    <a:pt x="257597" y="1429"/>
                    <a:pt x="246167" y="1429"/>
                  </a:cubicBezTo>
                  <a:lnTo>
                    <a:pt x="27092" y="6191"/>
                  </a:lnTo>
                  <a:lnTo>
                    <a:pt x="5184" y="117634"/>
                  </a:lnTo>
                  <a:close/>
                </a:path>
              </a:pathLst>
            </a:custGeom>
            <a:solidFill>
              <a:srgbClr val="55D2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60" name="Graphic 4">
              <a:extLst>
                <a:ext uri="{FF2B5EF4-FFF2-40B4-BE49-F238E27FC236}">
                  <a16:creationId xmlns:a16="http://schemas.microsoft.com/office/drawing/2014/main" id="{42F3A039-4326-5AE9-E9C2-2341C2A64875}"/>
                </a:ext>
              </a:extLst>
            </p:cNvPr>
            <p:cNvGrpSpPr/>
            <p:nvPr/>
          </p:nvGrpSpPr>
          <p:grpSpPr>
            <a:xfrm>
              <a:off x="5912151" y="3874162"/>
              <a:ext cx="476807" cy="366839"/>
              <a:chOff x="5912151" y="3874162"/>
              <a:chExt cx="476807" cy="366839"/>
            </a:xfrm>
          </p:grpSpPr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9F3BC0E1-7A15-0C70-76FD-36602245E60E}"/>
                  </a:ext>
                </a:extLst>
              </p:cNvPr>
              <p:cNvSpPr/>
              <p:nvPr/>
            </p:nvSpPr>
            <p:spPr>
              <a:xfrm>
                <a:off x="6082664" y="3874162"/>
                <a:ext cx="306294" cy="186344"/>
              </a:xfrm>
              <a:custGeom>
                <a:avLst/>
                <a:gdLst>
                  <a:gd name="connsiteX0" fmla="*/ 0 w 306294"/>
                  <a:gd name="connsiteY0" fmla="*/ 156817 h 186344"/>
                  <a:gd name="connsiteX1" fmla="*/ 215265 w 306294"/>
                  <a:gd name="connsiteY1" fmla="*/ 607 h 186344"/>
                  <a:gd name="connsiteX2" fmla="*/ 232410 w 306294"/>
                  <a:gd name="connsiteY2" fmla="*/ 173962 h 186344"/>
                  <a:gd name="connsiteX3" fmla="*/ 145732 w 306294"/>
                  <a:gd name="connsiteY3" fmla="*/ 163485 h 186344"/>
                  <a:gd name="connsiteX4" fmla="*/ 14288 w 306294"/>
                  <a:gd name="connsiteY4" fmla="*/ 186345 h 186344"/>
                  <a:gd name="connsiteX5" fmla="*/ 0 w 306294"/>
                  <a:gd name="connsiteY5" fmla="*/ 156817 h 18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6294" h="186344">
                    <a:moveTo>
                      <a:pt x="0" y="156817"/>
                    </a:moveTo>
                    <a:cubicBezTo>
                      <a:pt x="0" y="156817"/>
                      <a:pt x="83820" y="14895"/>
                      <a:pt x="215265" y="607"/>
                    </a:cubicBezTo>
                    <a:cubicBezTo>
                      <a:pt x="328613" y="-10823"/>
                      <a:pt x="338138" y="142530"/>
                      <a:pt x="232410" y="173962"/>
                    </a:cubicBezTo>
                    <a:cubicBezTo>
                      <a:pt x="203835" y="182535"/>
                      <a:pt x="172403" y="177772"/>
                      <a:pt x="145732" y="163485"/>
                    </a:cubicBezTo>
                    <a:cubicBezTo>
                      <a:pt x="110490" y="144435"/>
                      <a:pt x="43815" y="120622"/>
                      <a:pt x="14288" y="186345"/>
                    </a:cubicBezTo>
                    <a:lnTo>
                      <a:pt x="0" y="156817"/>
                    </a:lnTo>
                    <a:close/>
                  </a:path>
                </a:pathLst>
              </a:custGeom>
              <a:solidFill>
                <a:srgbClr val="FF7F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A4160EF1-91E2-A70A-1D8E-9646279CE44C}"/>
                  </a:ext>
                </a:extLst>
              </p:cNvPr>
              <p:cNvSpPr/>
              <p:nvPr/>
            </p:nvSpPr>
            <p:spPr>
              <a:xfrm>
                <a:off x="6112414" y="3962604"/>
                <a:ext cx="51305" cy="72184"/>
              </a:xfrm>
              <a:custGeom>
                <a:avLst/>
                <a:gdLst>
                  <a:gd name="connsiteX0" fmla="*/ 37878 w 51305"/>
                  <a:gd name="connsiteY0" fmla="*/ 72185 h 72184"/>
                  <a:gd name="connsiteX1" fmla="*/ 48355 w 51305"/>
                  <a:gd name="connsiteY1" fmla="*/ 66470 h 72184"/>
                  <a:gd name="connsiteX2" fmla="*/ 14065 w 51305"/>
                  <a:gd name="connsiteY2" fmla="*/ 747 h 72184"/>
                  <a:gd name="connsiteX3" fmla="*/ 730 w 51305"/>
                  <a:gd name="connsiteY3" fmla="*/ 4557 h 72184"/>
                  <a:gd name="connsiteX4" fmla="*/ 5492 w 51305"/>
                  <a:gd name="connsiteY4" fmla="*/ 15035 h 72184"/>
                  <a:gd name="connsiteX5" fmla="*/ 5492 w 51305"/>
                  <a:gd name="connsiteY5" fmla="*/ 15035 h 72184"/>
                  <a:gd name="connsiteX6" fmla="*/ 28353 w 51305"/>
                  <a:gd name="connsiteY6" fmla="*/ 61707 h 72184"/>
                  <a:gd name="connsiteX7" fmla="*/ 35020 w 51305"/>
                  <a:gd name="connsiteY7" fmla="*/ 71232 h 72184"/>
                  <a:gd name="connsiteX8" fmla="*/ 37878 w 51305"/>
                  <a:gd name="connsiteY8" fmla="*/ 72185 h 72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305" h="72184">
                    <a:moveTo>
                      <a:pt x="37878" y="72185"/>
                    </a:moveTo>
                    <a:cubicBezTo>
                      <a:pt x="42640" y="72185"/>
                      <a:pt x="46450" y="70280"/>
                      <a:pt x="48355" y="66470"/>
                    </a:cubicBezTo>
                    <a:cubicBezTo>
                      <a:pt x="60738" y="30275"/>
                      <a:pt x="31210" y="7415"/>
                      <a:pt x="14065" y="747"/>
                    </a:cubicBezTo>
                    <a:cubicBezTo>
                      <a:pt x="9303" y="-1158"/>
                      <a:pt x="3588" y="747"/>
                      <a:pt x="730" y="4557"/>
                    </a:cubicBezTo>
                    <a:cubicBezTo>
                      <a:pt x="-1175" y="8367"/>
                      <a:pt x="730" y="13130"/>
                      <a:pt x="5492" y="15035"/>
                    </a:cubicBezTo>
                    <a:lnTo>
                      <a:pt x="5492" y="15035"/>
                    </a:lnTo>
                    <a:cubicBezTo>
                      <a:pt x="6445" y="15987"/>
                      <a:pt x="38830" y="29322"/>
                      <a:pt x="28353" y="61707"/>
                    </a:cubicBezTo>
                    <a:cubicBezTo>
                      <a:pt x="27400" y="65517"/>
                      <a:pt x="30257" y="70280"/>
                      <a:pt x="35020" y="71232"/>
                    </a:cubicBezTo>
                    <a:cubicBezTo>
                      <a:pt x="36925" y="72185"/>
                      <a:pt x="36925" y="72185"/>
                      <a:pt x="37878" y="72185"/>
                    </a:cubicBezTo>
                    <a:close/>
                  </a:path>
                </a:pathLst>
              </a:custGeom>
              <a:solidFill>
                <a:srgbClr val="121C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63" name="Graphic 4">
                <a:extLst>
                  <a:ext uri="{FF2B5EF4-FFF2-40B4-BE49-F238E27FC236}">
                    <a16:creationId xmlns:a16="http://schemas.microsoft.com/office/drawing/2014/main" id="{D3C5C41D-0DF2-CC63-1977-E84AA4E73617}"/>
                  </a:ext>
                </a:extLst>
              </p:cNvPr>
              <p:cNvGrpSpPr/>
              <p:nvPr/>
            </p:nvGrpSpPr>
            <p:grpSpPr>
              <a:xfrm>
                <a:off x="5912151" y="3922394"/>
                <a:ext cx="238163" cy="318607"/>
                <a:chOff x="5912151" y="3922394"/>
                <a:chExt cx="238163" cy="318607"/>
              </a:xfrm>
            </p:grpSpPr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0F8DF23A-5996-DEBF-8203-EF5A7A521B85}"/>
                    </a:ext>
                  </a:extLst>
                </p:cNvPr>
                <p:cNvSpPr/>
                <p:nvPr/>
              </p:nvSpPr>
              <p:spPr>
                <a:xfrm>
                  <a:off x="5912151" y="3936480"/>
                  <a:ext cx="172165" cy="196676"/>
                </a:xfrm>
                <a:custGeom>
                  <a:avLst/>
                  <a:gdLst>
                    <a:gd name="connsiteX0" fmla="*/ 4778 w 172165"/>
                    <a:gd name="connsiteY0" fmla="*/ 104024 h 196676"/>
                    <a:gd name="connsiteX1" fmla="*/ 119078 w 172165"/>
                    <a:gd name="connsiteY1" fmla="*/ 194512 h 196676"/>
                    <a:gd name="connsiteX2" fmla="*/ 166703 w 172165"/>
                    <a:gd name="connsiteY2" fmla="*/ 74497 h 196676"/>
                    <a:gd name="connsiteX3" fmla="*/ 59070 w 172165"/>
                    <a:gd name="connsiteY3" fmla="*/ 3059 h 196676"/>
                    <a:gd name="connsiteX4" fmla="*/ 4778 w 172165"/>
                    <a:gd name="connsiteY4" fmla="*/ 104024 h 19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2165" h="196676">
                      <a:moveTo>
                        <a:pt x="4778" y="104024"/>
                      </a:moveTo>
                      <a:cubicBezTo>
                        <a:pt x="21923" y="157364"/>
                        <a:pt x="76215" y="207847"/>
                        <a:pt x="119078" y="194512"/>
                      </a:cubicBezTo>
                      <a:cubicBezTo>
                        <a:pt x="161940" y="181177"/>
                        <a:pt x="182895" y="126884"/>
                        <a:pt x="166703" y="74497"/>
                      </a:cubicBezTo>
                      <a:cubicBezTo>
                        <a:pt x="149558" y="21157"/>
                        <a:pt x="101933" y="-10276"/>
                        <a:pt x="59070" y="3059"/>
                      </a:cubicBezTo>
                      <a:cubicBezTo>
                        <a:pt x="15255" y="15442"/>
                        <a:pt x="-11415" y="50684"/>
                        <a:pt x="4778" y="104024"/>
                      </a:cubicBezTo>
                      <a:close/>
                    </a:path>
                  </a:pathLst>
                </a:custGeom>
                <a:solidFill>
                  <a:srgbClr val="FF725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5" name="Freeform: Shape 164">
                  <a:extLst>
                    <a:ext uri="{FF2B5EF4-FFF2-40B4-BE49-F238E27FC236}">
                      <a16:creationId xmlns:a16="http://schemas.microsoft.com/office/drawing/2014/main" id="{8DD99208-3BE2-B38E-CEDA-F8B8070870CA}"/>
                    </a:ext>
                  </a:extLst>
                </p:cNvPr>
                <p:cNvSpPr/>
                <p:nvPr/>
              </p:nvSpPr>
              <p:spPr>
                <a:xfrm>
                  <a:off x="5995987" y="4062412"/>
                  <a:ext cx="86677" cy="178589"/>
                </a:xfrm>
                <a:custGeom>
                  <a:avLst/>
                  <a:gdLst>
                    <a:gd name="connsiteX0" fmla="*/ 36195 w 86677"/>
                    <a:gd name="connsiteY0" fmla="*/ 177165 h 178589"/>
                    <a:gd name="connsiteX1" fmla="*/ 36195 w 86677"/>
                    <a:gd name="connsiteY1" fmla="*/ 177165 h 178589"/>
                    <a:gd name="connsiteX2" fmla="*/ 86678 w 86677"/>
                    <a:gd name="connsiteY2" fmla="*/ 157163 h 178589"/>
                    <a:gd name="connsiteX3" fmla="*/ 85725 w 86677"/>
                    <a:gd name="connsiteY3" fmla="*/ 0 h 178589"/>
                    <a:gd name="connsiteX4" fmla="*/ 0 w 86677"/>
                    <a:gd name="connsiteY4" fmla="*/ 0 h 178589"/>
                    <a:gd name="connsiteX5" fmla="*/ 953 w 86677"/>
                    <a:gd name="connsiteY5" fmla="*/ 164782 h 178589"/>
                    <a:gd name="connsiteX6" fmla="*/ 36195 w 86677"/>
                    <a:gd name="connsiteY6" fmla="*/ 177165 h 178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6677" h="178589">
                      <a:moveTo>
                        <a:pt x="36195" y="177165"/>
                      </a:moveTo>
                      <a:lnTo>
                        <a:pt x="36195" y="177165"/>
                      </a:lnTo>
                      <a:cubicBezTo>
                        <a:pt x="60007" y="177165"/>
                        <a:pt x="86678" y="180975"/>
                        <a:pt x="86678" y="157163"/>
                      </a:cubicBezTo>
                      <a:lnTo>
                        <a:pt x="85725" y="0"/>
                      </a:lnTo>
                      <a:lnTo>
                        <a:pt x="0" y="0"/>
                      </a:lnTo>
                      <a:lnTo>
                        <a:pt x="953" y="164782"/>
                      </a:lnTo>
                      <a:cubicBezTo>
                        <a:pt x="0" y="184785"/>
                        <a:pt x="16193" y="177165"/>
                        <a:pt x="36195" y="177165"/>
                      </a:cubicBezTo>
                      <a:close/>
                    </a:path>
                  </a:pathLst>
                </a:custGeom>
                <a:solidFill>
                  <a:srgbClr val="FFCA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6" name="Freeform: Shape 165">
                  <a:extLst>
                    <a:ext uri="{FF2B5EF4-FFF2-40B4-BE49-F238E27FC236}">
                      <a16:creationId xmlns:a16="http://schemas.microsoft.com/office/drawing/2014/main" id="{4788C070-CFFC-9678-3151-29860F55ECB7}"/>
                    </a:ext>
                  </a:extLst>
                </p:cNvPr>
                <p:cNvSpPr/>
                <p:nvPr/>
              </p:nvSpPr>
              <p:spPr>
                <a:xfrm>
                  <a:off x="5933121" y="3949064"/>
                  <a:ext cx="185737" cy="185737"/>
                </a:xfrm>
                <a:custGeom>
                  <a:avLst/>
                  <a:gdLst>
                    <a:gd name="connsiteX0" fmla="*/ 0 w 185737"/>
                    <a:gd name="connsiteY0" fmla="*/ 93345 h 185737"/>
                    <a:gd name="connsiteX1" fmla="*/ 93345 w 185737"/>
                    <a:gd name="connsiteY1" fmla="*/ 185738 h 185737"/>
                    <a:gd name="connsiteX2" fmla="*/ 185738 w 185737"/>
                    <a:gd name="connsiteY2" fmla="*/ 92392 h 185737"/>
                    <a:gd name="connsiteX3" fmla="*/ 92393 w 185737"/>
                    <a:gd name="connsiteY3" fmla="*/ 0 h 185737"/>
                    <a:gd name="connsiteX4" fmla="*/ 0 w 185737"/>
                    <a:gd name="connsiteY4" fmla="*/ 93345 h 185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5737" h="185737">
                      <a:moveTo>
                        <a:pt x="0" y="93345"/>
                      </a:moveTo>
                      <a:cubicBezTo>
                        <a:pt x="0" y="144780"/>
                        <a:pt x="41910" y="185738"/>
                        <a:pt x="93345" y="185738"/>
                      </a:cubicBezTo>
                      <a:cubicBezTo>
                        <a:pt x="144780" y="185738"/>
                        <a:pt x="185738" y="143828"/>
                        <a:pt x="185738" y="92392"/>
                      </a:cubicBezTo>
                      <a:cubicBezTo>
                        <a:pt x="185738" y="40957"/>
                        <a:pt x="143828" y="0"/>
                        <a:pt x="92393" y="0"/>
                      </a:cubicBezTo>
                      <a:cubicBezTo>
                        <a:pt x="40958" y="952"/>
                        <a:pt x="0" y="42863"/>
                        <a:pt x="0" y="93345"/>
                      </a:cubicBezTo>
                      <a:close/>
                    </a:path>
                  </a:pathLst>
                </a:custGeom>
                <a:solidFill>
                  <a:srgbClr val="FFCA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7" name="Freeform: Shape 166">
                  <a:extLst>
                    <a:ext uri="{FF2B5EF4-FFF2-40B4-BE49-F238E27FC236}">
                      <a16:creationId xmlns:a16="http://schemas.microsoft.com/office/drawing/2014/main" id="{24591488-3AF2-A105-F25A-0E62B03EAC35}"/>
                    </a:ext>
                  </a:extLst>
                </p:cNvPr>
                <p:cNvSpPr/>
                <p:nvPr/>
              </p:nvSpPr>
              <p:spPr>
                <a:xfrm>
                  <a:off x="5933121" y="4042409"/>
                  <a:ext cx="104775" cy="110490"/>
                </a:xfrm>
                <a:custGeom>
                  <a:avLst/>
                  <a:gdLst>
                    <a:gd name="connsiteX0" fmla="*/ 60960 w 104775"/>
                    <a:gd name="connsiteY0" fmla="*/ 110490 h 110490"/>
                    <a:gd name="connsiteX1" fmla="*/ 60960 w 104775"/>
                    <a:gd name="connsiteY1" fmla="*/ 110490 h 110490"/>
                    <a:gd name="connsiteX2" fmla="*/ 104775 w 104775"/>
                    <a:gd name="connsiteY2" fmla="*/ 70485 h 110490"/>
                    <a:gd name="connsiteX3" fmla="*/ 104775 w 104775"/>
                    <a:gd name="connsiteY3" fmla="*/ 13335 h 110490"/>
                    <a:gd name="connsiteX4" fmla="*/ 0 w 104775"/>
                    <a:gd name="connsiteY4" fmla="*/ 0 h 110490"/>
                    <a:gd name="connsiteX5" fmla="*/ 0 w 104775"/>
                    <a:gd name="connsiteY5" fmla="*/ 56197 h 110490"/>
                    <a:gd name="connsiteX6" fmla="*/ 60960 w 104775"/>
                    <a:gd name="connsiteY6" fmla="*/ 110490 h 110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4775" h="110490">
                      <a:moveTo>
                        <a:pt x="60960" y="110490"/>
                      </a:moveTo>
                      <a:lnTo>
                        <a:pt x="60960" y="110490"/>
                      </a:lnTo>
                      <a:cubicBezTo>
                        <a:pt x="85725" y="110490"/>
                        <a:pt x="104775" y="92393"/>
                        <a:pt x="104775" y="70485"/>
                      </a:cubicBezTo>
                      <a:lnTo>
                        <a:pt x="104775" y="13335"/>
                      </a:lnTo>
                      <a:lnTo>
                        <a:pt x="0" y="0"/>
                      </a:lnTo>
                      <a:lnTo>
                        <a:pt x="0" y="56197"/>
                      </a:lnTo>
                      <a:cubicBezTo>
                        <a:pt x="0" y="85725"/>
                        <a:pt x="27622" y="110490"/>
                        <a:pt x="60960" y="110490"/>
                      </a:cubicBezTo>
                      <a:close/>
                    </a:path>
                  </a:pathLst>
                </a:custGeom>
                <a:solidFill>
                  <a:srgbClr val="FFCA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8" name="Freeform: Shape 167">
                  <a:extLst>
                    <a:ext uri="{FF2B5EF4-FFF2-40B4-BE49-F238E27FC236}">
                      <a16:creationId xmlns:a16="http://schemas.microsoft.com/office/drawing/2014/main" id="{4706A019-F303-AD4D-3402-E6B6D577B6CD}"/>
                    </a:ext>
                  </a:extLst>
                </p:cNvPr>
                <p:cNvSpPr/>
                <p:nvPr/>
              </p:nvSpPr>
              <p:spPr>
                <a:xfrm>
                  <a:off x="5915957" y="4053839"/>
                  <a:ext cx="31451" cy="44767"/>
                </a:xfrm>
                <a:custGeom>
                  <a:avLst/>
                  <a:gdLst>
                    <a:gd name="connsiteX0" fmla="*/ 20974 w 31451"/>
                    <a:gd name="connsiteY0" fmla="*/ 0 h 44767"/>
                    <a:gd name="connsiteX1" fmla="*/ 972 w 31451"/>
                    <a:gd name="connsiteY1" fmla="*/ 29528 h 44767"/>
                    <a:gd name="connsiteX2" fmla="*/ 7639 w 31451"/>
                    <a:gd name="connsiteY2" fmla="*/ 40005 h 44767"/>
                    <a:gd name="connsiteX3" fmla="*/ 31452 w 31451"/>
                    <a:gd name="connsiteY3" fmla="*/ 44767 h 44767"/>
                    <a:gd name="connsiteX4" fmla="*/ 20974 w 31451"/>
                    <a:gd name="connsiteY4" fmla="*/ 0 h 44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451" h="44767">
                      <a:moveTo>
                        <a:pt x="20974" y="0"/>
                      </a:moveTo>
                      <a:lnTo>
                        <a:pt x="972" y="29528"/>
                      </a:lnTo>
                      <a:cubicBezTo>
                        <a:pt x="-1886" y="34290"/>
                        <a:pt x="1924" y="40005"/>
                        <a:pt x="7639" y="40005"/>
                      </a:cubicBezTo>
                      <a:lnTo>
                        <a:pt x="31452" y="44767"/>
                      </a:lnTo>
                      <a:lnTo>
                        <a:pt x="20974" y="0"/>
                      </a:lnTo>
                      <a:close/>
                    </a:path>
                  </a:pathLst>
                </a:custGeom>
                <a:solidFill>
                  <a:srgbClr val="FFCA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9" name="Freeform: Shape 168">
                  <a:extLst>
                    <a:ext uri="{FF2B5EF4-FFF2-40B4-BE49-F238E27FC236}">
                      <a16:creationId xmlns:a16="http://schemas.microsoft.com/office/drawing/2014/main" id="{BEBFE9EE-6805-3492-20B2-FB44EB621834}"/>
                    </a:ext>
                  </a:extLst>
                </p:cNvPr>
                <p:cNvSpPr/>
                <p:nvPr/>
              </p:nvSpPr>
              <p:spPr>
                <a:xfrm>
                  <a:off x="6012179" y="4056696"/>
                  <a:ext cx="51434" cy="51434"/>
                </a:xfrm>
                <a:custGeom>
                  <a:avLst/>
                  <a:gdLst>
                    <a:gd name="connsiteX0" fmla="*/ 0 w 51434"/>
                    <a:gd name="connsiteY0" fmla="*/ 25718 h 51434"/>
                    <a:gd name="connsiteX1" fmla="*/ 25717 w 51434"/>
                    <a:gd name="connsiteY1" fmla="*/ 51435 h 51434"/>
                    <a:gd name="connsiteX2" fmla="*/ 51435 w 51434"/>
                    <a:gd name="connsiteY2" fmla="*/ 25718 h 51434"/>
                    <a:gd name="connsiteX3" fmla="*/ 25717 w 51434"/>
                    <a:gd name="connsiteY3" fmla="*/ 0 h 51434"/>
                    <a:gd name="connsiteX4" fmla="*/ 0 w 51434"/>
                    <a:gd name="connsiteY4" fmla="*/ 25718 h 51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434" h="51434">
                      <a:moveTo>
                        <a:pt x="0" y="25718"/>
                      </a:moveTo>
                      <a:cubicBezTo>
                        <a:pt x="0" y="40005"/>
                        <a:pt x="11430" y="51435"/>
                        <a:pt x="25717" y="51435"/>
                      </a:cubicBezTo>
                      <a:cubicBezTo>
                        <a:pt x="40005" y="51435"/>
                        <a:pt x="51435" y="40005"/>
                        <a:pt x="51435" y="25718"/>
                      </a:cubicBezTo>
                      <a:cubicBezTo>
                        <a:pt x="51435" y="11430"/>
                        <a:pt x="40005" y="0"/>
                        <a:pt x="25717" y="0"/>
                      </a:cubicBezTo>
                      <a:cubicBezTo>
                        <a:pt x="11430" y="0"/>
                        <a:pt x="0" y="11430"/>
                        <a:pt x="0" y="25718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0" name="Freeform: Shape 169">
                  <a:extLst>
                    <a:ext uri="{FF2B5EF4-FFF2-40B4-BE49-F238E27FC236}">
                      <a16:creationId xmlns:a16="http://schemas.microsoft.com/office/drawing/2014/main" id="{140E62ED-D72A-F2F9-8977-32293E49F1EE}"/>
                    </a:ext>
                  </a:extLst>
                </p:cNvPr>
                <p:cNvSpPr/>
                <p:nvPr/>
              </p:nvSpPr>
              <p:spPr>
                <a:xfrm>
                  <a:off x="5957887" y="3922394"/>
                  <a:ext cx="192428" cy="210502"/>
                </a:xfrm>
                <a:custGeom>
                  <a:avLst/>
                  <a:gdLst>
                    <a:gd name="connsiteX0" fmla="*/ 0 w 192428"/>
                    <a:gd name="connsiteY0" fmla="*/ 72390 h 210502"/>
                    <a:gd name="connsiteX1" fmla="*/ 109538 w 192428"/>
                    <a:gd name="connsiteY1" fmla="*/ 210502 h 210502"/>
                    <a:gd name="connsiteX2" fmla="*/ 192405 w 192428"/>
                    <a:gd name="connsiteY2" fmla="*/ 100012 h 210502"/>
                    <a:gd name="connsiteX3" fmla="*/ 91440 w 192428"/>
                    <a:gd name="connsiteY3" fmla="*/ 0 h 210502"/>
                    <a:gd name="connsiteX4" fmla="*/ 0 w 192428"/>
                    <a:gd name="connsiteY4" fmla="*/ 72390 h 210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2428" h="210502">
                      <a:moveTo>
                        <a:pt x="0" y="72390"/>
                      </a:moveTo>
                      <a:cubicBezTo>
                        <a:pt x="0" y="127635"/>
                        <a:pt x="54293" y="210502"/>
                        <a:pt x="109538" y="210502"/>
                      </a:cubicBezTo>
                      <a:cubicBezTo>
                        <a:pt x="164782" y="210502"/>
                        <a:pt x="193357" y="155258"/>
                        <a:pt x="192405" y="100012"/>
                      </a:cubicBezTo>
                      <a:cubicBezTo>
                        <a:pt x="192405" y="44767"/>
                        <a:pt x="146685" y="0"/>
                        <a:pt x="91440" y="0"/>
                      </a:cubicBezTo>
                      <a:cubicBezTo>
                        <a:pt x="36195" y="0"/>
                        <a:pt x="0" y="16192"/>
                        <a:pt x="0" y="72390"/>
                      </a:cubicBezTo>
                      <a:close/>
                    </a:path>
                  </a:pathLst>
                </a:custGeom>
                <a:solidFill>
                  <a:srgbClr val="FF7F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507E6DD2-9863-E18C-3E9C-C1D761B305BE}"/>
                  </a:ext>
                </a:extLst>
              </p:cNvPr>
              <p:cNvSpPr/>
              <p:nvPr/>
            </p:nvSpPr>
            <p:spPr>
              <a:xfrm>
                <a:off x="5994081" y="4140517"/>
                <a:ext cx="41910" cy="48577"/>
              </a:xfrm>
              <a:custGeom>
                <a:avLst/>
                <a:gdLst>
                  <a:gd name="connsiteX0" fmla="*/ 0 w 41910"/>
                  <a:gd name="connsiteY0" fmla="*/ 12382 h 48577"/>
                  <a:gd name="connsiteX1" fmla="*/ 41910 w 41910"/>
                  <a:gd name="connsiteY1" fmla="*/ 0 h 48577"/>
                  <a:gd name="connsiteX2" fmla="*/ 1905 w 41910"/>
                  <a:gd name="connsiteY2" fmla="*/ 48577 h 48577"/>
                  <a:gd name="connsiteX3" fmla="*/ 0 w 41910"/>
                  <a:gd name="connsiteY3" fmla="*/ 12382 h 4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910" h="48577">
                    <a:moveTo>
                      <a:pt x="0" y="12382"/>
                    </a:moveTo>
                    <a:cubicBezTo>
                      <a:pt x="0" y="12382"/>
                      <a:pt x="23813" y="14288"/>
                      <a:pt x="41910" y="0"/>
                    </a:cubicBezTo>
                    <a:lnTo>
                      <a:pt x="1905" y="48577"/>
                    </a:lnTo>
                    <a:lnTo>
                      <a:pt x="0" y="12382"/>
                    </a:lnTo>
                    <a:close/>
                  </a:path>
                </a:pathLst>
              </a:custGeom>
              <a:solidFill>
                <a:srgbClr val="FFBB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3E3ED26D-FD91-1E8E-E798-78F0B95BE3A7}"/>
                </a:ext>
              </a:extLst>
            </p:cNvPr>
            <p:cNvSpPr/>
            <p:nvPr/>
          </p:nvSpPr>
          <p:spPr>
            <a:xfrm>
              <a:off x="5959470" y="4207192"/>
              <a:ext cx="183200" cy="93582"/>
            </a:xfrm>
            <a:custGeom>
              <a:avLst/>
              <a:gdLst>
                <a:gd name="connsiteX0" fmla="*/ 2226 w 183200"/>
                <a:gd name="connsiteY0" fmla="*/ 3810 h 93582"/>
                <a:gd name="connsiteX1" fmla="*/ 183201 w 183200"/>
                <a:gd name="connsiteY1" fmla="*/ 0 h 93582"/>
                <a:gd name="connsiteX2" fmla="*/ 67948 w 183200"/>
                <a:gd name="connsiteY2" fmla="*/ 93345 h 93582"/>
                <a:gd name="connsiteX3" fmla="*/ 2226 w 183200"/>
                <a:gd name="connsiteY3" fmla="*/ 3810 h 9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200" h="93582">
                  <a:moveTo>
                    <a:pt x="2226" y="3810"/>
                  </a:moveTo>
                  <a:cubicBezTo>
                    <a:pt x="6988" y="1905"/>
                    <a:pt x="183201" y="0"/>
                    <a:pt x="183201" y="0"/>
                  </a:cubicBezTo>
                  <a:cubicBezTo>
                    <a:pt x="183201" y="0"/>
                    <a:pt x="157484" y="99060"/>
                    <a:pt x="67948" y="93345"/>
                  </a:cubicBezTo>
                  <a:cubicBezTo>
                    <a:pt x="-18729" y="87630"/>
                    <a:pt x="2226" y="3810"/>
                    <a:pt x="2226" y="3810"/>
                  </a:cubicBezTo>
                  <a:close/>
                </a:path>
              </a:pathLst>
            </a:custGeom>
            <a:solidFill>
              <a:srgbClr val="FFCA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3" name="Graphic 4">
              <a:extLst>
                <a:ext uri="{FF2B5EF4-FFF2-40B4-BE49-F238E27FC236}">
                  <a16:creationId xmlns:a16="http://schemas.microsoft.com/office/drawing/2014/main" id="{828B9282-060C-7725-6C30-0652D23E414A}"/>
                </a:ext>
              </a:extLst>
            </p:cNvPr>
            <p:cNvGrpSpPr/>
            <p:nvPr/>
          </p:nvGrpSpPr>
          <p:grpSpPr>
            <a:xfrm>
              <a:off x="5230177" y="4203593"/>
              <a:ext cx="710919" cy="119803"/>
              <a:chOff x="5230177" y="4203593"/>
              <a:chExt cx="710919" cy="119803"/>
            </a:xfrm>
            <a:solidFill>
              <a:srgbClr val="FFCAB3"/>
            </a:solidFill>
          </p:grpSpPr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3E05F8B7-2C8B-F2C7-5654-604E3C2CB9B5}"/>
                  </a:ext>
                </a:extLst>
              </p:cNvPr>
              <p:cNvSpPr/>
              <p:nvPr/>
            </p:nvSpPr>
            <p:spPr>
              <a:xfrm>
                <a:off x="5393054" y="4203593"/>
                <a:ext cx="548042" cy="119803"/>
              </a:xfrm>
              <a:custGeom>
                <a:avLst/>
                <a:gdLst>
                  <a:gd name="connsiteX0" fmla="*/ 547688 w 548042"/>
                  <a:gd name="connsiteY0" fmla="*/ 9313 h 119803"/>
                  <a:gd name="connsiteX1" fmla="*/ 411480 w 548042"/>
                  <a:gd name="connsiteY1" fmla="*/ 9313 h 119803"/>
                  <a:gd name="connsiteX2" fmla="*/ 0 w 548042"/>
                  <a:gd name="connsiteY2" fmla="*/ 13123 h 119803"/>
                  <a:gd name="connsiteX3" fmla="*/ 17145 w 548042"/>
                  <a:gd name="connsiteY3" fmla="*/ 46461 h 119803"/>
                  <a:gd name="connsiteX4" fmla="*/ 244792 w 548042"/>
                  <a:gd name="connsiteY4" fmla="*/ 76941 h 119803"/>
                  <a:gd name="connsiteX5" fmla="*/ 261938 w 548042"/>
                  <a:gd name="connsiteY5" fmla="*/ 78846 h 119803"/>
                  <a:gd name="connsiteX6" fmla="*/ 485775 w 548042"/>
                  <a:gd name="connsiteY6" fmla="*/ 90276 h 119803"/>
                  <a:gd name="connsiteX7" fmla="*/ 508635 w 548042"/>
                  <a:gd name="connsiteY7" fmla="*/ 119803 h 119803"/>
                  <a:gd name="connsiteX8" fmla="*/ 547688 w 548042"/>
                  <a:gd name="connsiteY8" fmla="*/ 9313 h 119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8042" h="119803">
                    <a:moveTo>
                      <a:pt x="547688" y="9313"/>
                    </a:moveTo>
                    <a:cubicBezTo>
                      <a:pt x="547688" y="9313"/>
                      <a:pt x="489585" y="-11642"/>
                      <a:pt x="411480" y="9313"/>
                    </a:cubicBezTo>
                    <a:lnTo>
                      <a:pt x="0" y="13123"/>
                    </a:lnTo>
                    <a:lnTo>
                      <a:pt x="17145" y="46461"/>
                    </a:lnTo>
                    <a:lnTo>
                      <a:pt x="244792" y="76941"/>
                    </a:lnTo>
                    <a:cubicBezTo>
                      <a:pt x="250507" y="77893"/>
                      <a:pt x="256222" y="77893"/>
                      <a:pt x="261938" y="78846"/>
                    </a:cubicBezTo>
                    <a:lnTo>
                      <a:pt x="485775" y="90276"/>
                    </a:lnTo>
                    <a:lnTo>
                      <a:pt x="508635" y="119803"/>
                    </a:lnTo>
                    <a:cubicBezTo>
                      <a:pt x="507682" y="119803"/>
                      <a:pt x="552450" y="59796"/>
                      <a:pt x="547688" y="9313"/>
                    </a:cubicBezTo>
                    <a:close/>
                  </a:path>
                </a:pathLst>
              </a:custGeom>
              <a:solidFill>
                <a:srgbClr val="FFCA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523D64E5-6252-1E4C-2813-6C8B4F379BC2}"/>
                  </a:ext>
                </a:extLst>
              </p:cNvPr>
              <p:cNvSpPr/>
              <p:nvPr/>
            </p:nvSpPr>
            <p:spPr>
              <a:xfrm>
                <a:off x="5230177" y="4216717"/>
                <a:ext cx="180022" cy="38426"/>
              </a:xfrm>
              <a:custGeom>
                <a:avLst/>
                <a:gdLst>
                  <a:gd name="connsiteX0" fmla="*/ 162878 w 180022"/>
                  <a:gd name="connsiteY0" fmla="*/ 0 h 38426"/>
                  <a:gd name="connsiteX1" fmla="*/ 0 w 180022"/>
                  <a:gd name="connsiteY1" fmla="*/ 0 h 38426"/>
                  <a:gd name="connsiteX2" fmla="*/ 0 w 180022"/>
                  <a:gd name="connsiteY2" fmla="*/ 4763 h 38426"/>
                  <a:gd name="connsiteX3" fmla="*/ 12382 w 180022"/>
                  <a:gd name="connsiteY3" fmla="*/ 18097 h 38426"/>
                  <a:gd name="connsiteX4" fmla="*/ 71438 w 180022"/>
                  <a:gd name="connsiteY4" fmla="*/ 21907 h 38426"/>
                  <a:gd name="connsiteX5" fmla="*/ 180022 w 180022"/>
                  <a:gd name="connsiteY5" fmla="*/ 33338 h 38426"/>
                  <a:gd name="connsiteX6" fmla="*/ 162878 w 180022"/>
                  <a:gd name="connsiteY6" fmla="*/ 0 h 38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022" h="38426">
                    <a:moveTo>
                      <a:pt x="162878" y="0"/>
                    </a:moveTo>
                    <a:lnTo>
                      <a:pt x="0" y="0"/>
                    </a:lnTo>
                    <a:lnTo>
                      <a:pt x="0" y="4763"/>
                    </a:lnTo>
                    <a:cubicBezTo>
                      <a:pt x="0" y="11430"/>
                      <a:pt x="5715" y="17145"/>
                      <a:pt x="12382" y="18097"/>
                    </a:cubicBezTo>
                    <a:lnTo>
                      <a:pt x="71438" y="21907"/>
                    </a:lnTo>
                    <a:cubicBezTo>
                      <a:pt x="71438" y="21907"/>
                      <a:pt x="84772" y="49530"/>
                      <a:pt x="180022" y="33338"/>
                    </a:cubicBezTo>
                    <a:lnTo>
                      <a:pt x="162878" y="0"/>
                    </a:lnTo>
                    <a:close/>
                  </a:path>
                </a:pathLst>
              </a:custGeom>
              <a:solidFill>
                <a:srgbClr val="FFCA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6" name="Graphic 4">
              <a:extLst>
                <a:ext uri="{FF2B5EF4-FFF2-40B4-BE49-F238E27FC236}">
                  <a16:creationId xmlns:a16="http://schemas.microsoft.com/office/drawing/2014/main" id="{768A5601-8099-40AF-22B8-56ABD2270B10}"/>
                </a:ext>
              </a:extLst>
            </p:cNvPr>
            <p:cNvGrpSpPr/>
            <p:nvPr/>
          </p:nvGrpSpPr>
          <p:grpSpPr>
            <a:xfrm>
              <a:off x="6143886" y="4199042"/>
              <a:ext cx="775072" cy="146737"/>
              <a:chOff x="6143886" y="4199042"/>
              <a:chExt cx="775072" cy="146737"/>
            </a:xfrm>
            <a:solidFill>
              <a:srgbClr val="FFCAB3"/>
            </a:solidFill>
          </p:grpSpPr>
          <p:grpSp>
            <p:nvGrpSpPr>
              <p:cNvPr id="177" name="Graphic 4">
                <a:extLst>
                  <a:ext uri="{FF2B5EF4-FFF2-40B4-BE49-F238E27FC236}">
                    <a16:creationId xmlns:a16="http://schemas.microsoft.com/office/drawing/2014/main" id="{564F4DC7-2311-312C-53F5-268BE88445E7}"/>
                  </a:ext>
                </a:extLst>
              </p:cNvPr>
              <p:cNvGrpSpPr/>
              <p:nvPr/>
            </p:nvGrpSpPr>
            <p:grpSpPr>
              <a:xfrm>
                <a:off x="6161282" y="4199042"/>
                <a:ext cx="757677" cy="139594"/>
                <a:chOff x="6161282" y="4199042"/>
                <a:chExt cx="757677" cy="139594"/>
              </a:xfrm>
              <a:solidFill>
                <a:srgbClr val="FFCAB3"/>
              </a:solidFill>
            </p:grpSpPr>
            <p:sp>
              <p:nvSpPr>
                <p:cNvPr id="178" name="Freeform: Shape 177">
                  <a:extLst>
                    <a:ext uri="{FF2B5EF4-FFF2-40B4-BE49-F238E27FC236}">
                      <a16:creationId xmlns:a16="http://schemas.microsoft.com/office/drawing/2014/main" id="{EFFDC95B-E77E-0149-5BC1-387C37D6DEE6}"/>
                    </a:ext>
                  </a:extLst>
                </p:cNvPr>
                <p:cNvSpPr/>
                <p:nvPr/>
              </p:nvSpPr>
              <p:spPr>
                <a:xfrm>
                  <a:off x="6161282" y="4199042"/>
                  <a:ext cx="594799" cy="139594"/>
                </a:xfrm>
                <a:custGeom>
                  <a:avLst/>
                  <a:gdLst>
                    <a:gd name="connsiteX0" fmla="*/ 2345 w 594799"/>
                    <a:gd name="connsiteY0" fmla="*/ 14817 h 139594"/>
                    <a:gd name="connsiteX1" fmla="*/ 138552 w 594799"/>
                    <a:gd name="connsiteY1" fmla="*/ 14817 h 139594"/>
                    <a:gd name="connsiteX2" fmla="*/ 594800 w 594799"/>
                    <a:gd name="connsiteY2" fmla="*/ 18627 h 139594"/>
                    <a:gd name="connsiteX3" fmla="*/ 577655 w 594799"/>
                    <a:gd name="connsiteY3" fmla="*/ 51964 h 139594"/>
                    <a:gd name="connsiteX4" fmla="*/ 305240 w 594799"/>
                    <a:gd name="connsiteY4" fmla="*/ 82444 h 139594"/>
                    <a:gd name="connsiteX5" fmla="*/ 288095 w 594799"/>
                    <a:gd name="connsiteY5" fmla="*/ 84349 h 139594"/>
                    <a:gd name="connsiteX6" fmla="*/ 64257 w 594799"/>
                    <a:gd name="connsiteY6" fmla="*/ 96732 h 139594"/>
                    <a:gd name="connsiteX7" fmla="*/ 2345 w 594799"/>
                    <a:gd name="connsiteY7" fmla="*/ 139594 h 139594"/>
                    <a:gd name="connsiteX8" fmla="*/ 2345 w 594799"/>
                    <a:gd name="connsiteY8" fmla="*/ 14817 h 139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4799" h="139594">
                      <a:moveTo>
                        <a:pt x="2345" y="14817"/>
                      </a:moveTo>
                      <a:cubicBezTo>
                        <a:pt x="2345" y="14817"/>
                        <a:pt x="28062" y="-18521"/>
                        <a:pt x="138552" y="14817"/>
                      </a:cubicBezTo>
                      <a:lnTo>
                        <a:pt x="594800" y="18627"/>
                      </a:lnTo>
                      <a:lnTo>
                        <a:pt x="577655" y="51964"/>
                      </a:lnTo>
                      <a:lnTo>
                        <a:pt x="305240" y="82444"/>
                      </a:lnTo>
                      <a:cubicBezTo>
                        <a:pt x="299525" y="83397"/>
                        <a:pt x="293810" y="83397"/>
                        <a:pt x="288095" y="84349"/>
                      </a:cubicBezTo>
                      <a:lnTo>
                        <a:pt x="64257" y="96732"/>
                      </a:lnTo>
                      <a:lnTo>
                        <a:pt x="2345" y="139594"/>
                      </a:lnTo>
                      <a:cubicBezTo>
                        <a:pt x="1392" y="137689"/>
                        <a:pt x="-2418" y="65299"/>
                        <a:pt x="2345" y="14817"/>
                      </a:cubicBezTo>
                      <a:close/>
                    </a:path>
                  </a:pathLst>
                </a:custGeom>
                <a:solidFill>
                  <a:srgbClr val="FFCA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9" name="Freeform: Shape 178">
                  <a:extLst>
                    <a:ext uri="{FF2B5EF4-FFF2-40B4-BE49-F238E27FC236}">
                      <a16:creationId xmlns:a16="http://schemas.microsoft.com/office/drawing/2014/main" id="{94AFEACA-A4E2-0BA4-DCA4-A4AFFED07AC2}"/>
                    </a:ext>
                  </a:extLst>
                </p:cNvPr>
                <p:cNvSpPr/>
                <p:nvPr/>
              </p:nvSpPr>
              <p:spPr>
                <a:xfrm>
                  <a:off x="6738937" y="4217669"/>
                  <a:ext cx="180022" cy="38427"/>
                </a:xfrm>
                <a:custGeom>
                  <a:avLst/>
                  <a:gdLst>
                    <a:gd name="connsiteX0" fmla="*/ 17145 w 180022"/>
                    <a:gd name="connsiteY0" fmla="*/ 0 h 38427"/>
                    <a:gd name="connsiteX1" fmla="*/ 180022 w 180022"/>
                    <a:gd name="connsiteY1" fmla="*/ 0 h 38427"/>
                    <a:gd name="connsiteX2" fmla="*/ 180022 w 180022"/>
                    <a:gd name="connsiteY2" fmla="*/ 4763 h 38427"/>
                    <a:gd name="connsiteX3" fmla="*/ 167640 w 180022"/>
                    <a:gd name="connsiteY3" fmla="*/ 18098 h 38427"/>
                    <a:gd name="connsiteX4" fmla="*/ 108585 w 180022"/>
                    <a:gd name="connsiteY4" fmla="*/ 21908 h 38427"/>
                    <a:gd name="connsiteX5" fmla="*/ 0 w 180022"/>
                    <a:gd name="connsiteY5" fmla="*/ 33338 h 38427"/>
                    <a:gd name="connsiteX6" fmla="*/ 17145 w 180022"/>
                    <a:gd name="connsiteY6" fmla="*/ 0 h 38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0022" h="38427">
                      <a:moveTo>
                        <a:pt x="17145" y="0"/>
                      </a:moveTo>
                      <a:lnTo>
                        <a:pt x="180022" y="0"/>
                      </a:lnTo>
                      <a:lnTo>
                        <a:pt x="180022" y="4763"/>
                      </a:lnTo>
                      <a:cubicBezTo>
                        <a:pt x="180022" y="11430"/>
                        <a:pt x="174307" y="17145"/>
                        <a:pt x="167640" y="18098"/>
                      </a:cubicBezTo>
                      <a:lnTo>
                        <a:pt x="108585" y="21908"/>
                      </a:lnTo>
                      <a:cubicBezTo>
                        <a:pt x="108585" y="21908"/>
                        <a:pt x="95250" y="49530"/>
                        <a:pt x="0" y="33338"/>
                      </a:cubicBezTo>
                      <a:lnTo>
                        <a:pt x="17145" y="0"/>
                      </a:lnTo>
                      <a:close/>
                    </a:path>
                  </a:pathLst>
                </a:custGeom>
                <a:solidFill>
                  <a:srgbClr val="FFCA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A35A1749-AB45-89BF-C6F2-839FD29EAB5D}"/>
                  </a:ext>
                </a:extLst>
              </p:cNvPr>
              <p:cNvSpPr/>
              <p:nvPr/>
            </p:nvSpPr>
            <p:spPr>
              <a:xfrm>
                <a:off x="6143886" y="4213753"/>
                <a:ext cx="91429" cy="132027"/>
              </a:xfrm>
              <a:custGeom>
                <a:avLst/>
                <a:gdLst>
                  <a:gd name="connsiteX0" fmla="*/ 19740 w 91429"/>
                  <a:gd name="connsiteY0" fmla="*/ 106 h 132027"/>
                  <a:gd name="connsiteX1" fmla="*/ 10215 w 91429"/>
                  <a:gd name="connsiteY1" fmla="*/ 128694 h 132027"/>
                  <a:gd name="connsiteX2" fmla="*/ 24503 w 91429"/>
                  <a:gd name="connsiteY2" fmla="*/ 129646 h 132027"/>
                  <a:gd name="connsiteX3" fmla="*/ 85463 w 91429"/>
                  <a:gd name="connsiteY3" fmla="*/ 66781 h 132027"/>
                  <a:gd name="connsiteX4" fmla="*/ 19740 w 91429"/>
                  <a:gd name="connsiteY4" fmla="*/ 106 h 132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29" h="132027">
                    <a:moveTo>
                      <a:pt x="19740" y="106"/>
                    </a:moveTo>
                    <a:cubicBezTo>
                      <a:pt x="19740" y="106"/>
                      <a:pt x="-17407" y="73449"/>
                      <a:pt x="10215" y="128694"/>
                    </a:cubicBezTo>
                    <a:cubicBezTo>
                      <a:pt x="13073" y="133456"/>
                      <a:pt x="19740" y="132504"/>
                      <a:pt x="24503" y="129646"/>
                    </a:cubicBezTo>
                    <a:cubicBezTo>
                      <a:pt x="39743" y="118216"/>
                      <a:pt x="75938" y="89641"/>
                      <a:pt x="85463" y="66781"/>
                    </a:cubicBezTo>
                    <a:cubicBezTo>
                      <a:pt x="115943" y="-5609"/>
                      <a:pt x="19740" y="106"/>
                      <a:pt x="19740" y="106"/>
                    </a:cubicBezTo>
                    <a:close/>
                  </a:path>
                </a:pathLst>
              </a:custGeom>
              <a:solidFill>
                <a:srgbClr val="FFCA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6DF48F7E-5339-C3A3-7988-B0A1C431C80E}"/>
                </a:ext>
              </a:extLst>
            </p:cNvPr>
            <p:cNvSpPr/>
            <p:nvPr/>
          </p:nvSpPr>
          <p:spPr>
            <a:xfrm>
              <a:off x="5794056" y="4628196"/>
              <a:ext cx="500062" cy="221932"/>
            </a:xfrm>
            <a:custGeom>
              <a:avLst/>
              <a:gdLst>
                <a:gd name="connsiteX0" fmla="*/ 120015 w 500062"/>
                <a:gd name="connsiteY0" fmla="*/ 0 h 221932"/>
                <a:gd name="connsiteX1" fmla="*/ 349568 w 500062"/>
                <a:gd name="connsiteY1" fmla="*/ 6668 h 221932"/>
                <a:gd name="connsiteX2" fmla="*/ 500063 w 500062"/>
                <a:gd name="connsiteY2" fmla="*/ 126683 h 221932"/>
                <a:gd name="connsiteX3" fmla="*/ 360998 w 500062"/>
                <a:gd name="connsiteY3" fmla="*/ 221933 h 221932"/>
                <a:gd name="connsiteX4" fmla="*/ 248603 w 500062"/>
                <a:gd name="connsiteY4" fmla="*/ 179070 h 221932"/>
                <a:gd name="connsiteX5" fmla="*/ 87630 w 500062"/>
                <a:gd name="connsiteY5" fmla="*/ 198120 h 221932"/>
                <a:gd name="connsiteX6" fmla="*/ 0 w 500062"/>
                <a:gd name="connsiteY6" fmla="*/ 40005 h 221932"/>
                <a:gd name="connsiteX7" fmla="*/ 112395 w 500062"/>
                <a:gd name="connsiteY7" fmla="*/ 40005 h 221932"/>
                <a:gd name="connsiteX8" fmla="*/ 120015 w 500062"/>
                <a:gd name="connsiteY8" fmla="*/ 0 h 221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0062" h="221932">
                  <a:moveTo>
                    <a:pt x="120015" y="0"/>
                  </a:moveTo>
                  <a:lnTo>
                    <a:pt x="349568" y="6668"/>
                  </a:lnTo>
                  <a:lnTo>
                    <a:pt x="500063" y="126683"/>
                  </a:lnTo>
                  <a:lnTo>
                    <a:pt x="360998" y="221933"/>
                  </a:lnTo>
                  <a:lnTo>
                    <a:pt x="248603" y="179070"/>
                  </a:lnTo>
                  <a:lnTo>
                    <a:pt x="87630" y="198120"/>
                  </a:lnTo>
                  <a:cubicBezTo>
                    <a:pt x="87630" y="198120"/>
                    <a:pt x="61913" y="72390"/>
                    <a:pt x="0" y="40005"/>
                  </a:cubicBezTo>
                  <a:lnTo>
                    <a:pt x="112395" y="40005"/>
                  </a:lnTo>
                  <a:lnTo>
                    <a:pt x="120015" y="0"/>
                  </a:lnTo>
                  <a:close/>
                </a:path>
              </a:pathLst>
            </a:custGeom>
            <a:solidFill>
              <a:srgbClr val="0028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D04A0F8A-7A28-EEAC-1B51-3E03E7094962}"/>
                </a:ext>
              </a:extLst>
            </p:cNvPr>
            <p:cNvSpPr/>
            <p:nvPr/>
          </p:nvSpPr>
          <p:spPr>
            <a:xfrm>
              <a:off x="5416867" y="5160644"/>
              <a:ext cx="198185" cy="84772"/>
            </a:xfrm>
            <a:custGeom>
              <a:avLst/>
              <a:gdLst>
                <a:gd name="connsiteX0" fmla="*/ 137160 w 198185"/>
                <a:gd name="connsiteY0" fmla="*/ 0 h 84772"/>
                <a:gd name="connsiteX1" fmla="*/ 68580 w 198185"/>
                <a:gd name="connsiteY1" fmla="*/ 50483 h 84772"/>
                <a:gd name="connsiteX2" fmla="*/ 9525 w 198185"/>
                <a:gd name="connsiteY2" fmla="*/ 61913 h 84772"/>
                <a:gd name="connsiteX3" fmla="*/ 0 w 198185"/>
                <a:gd name="connsiteY3" fmla="*/ 73343 h 84772"/>
                <a:gd name="connsiteX4" fmla="*/ 0 w 198185"/>
                <a:gd name="connsiteY4" fmla="*/ 73343 h 84772"/>
                <a:gd name="connsiteX5" fmla="*/ 11430 w 198185"/>
                <a:gd name="connsiteY5" fmla="*/ 84773 h 84772"/>
                <a:gd name="connsiteX6" fmla="*/ 93345 w 198185"/>
                <a:gd name="connsiteY6" fmla="*/ 84773 h 84772"/>
                <a:gd name="connsiteX7" fmla="*/ 177165 w 198185"/>
                <a:gd name="connsiteY7" fmla="*/ 84773 h 84772"/>
                <a:gd name="connsiteX8" fmla="*/ 198120 w 198185"/>
                <a:gd name="connsiteY8" fmla="*/ 61913 h 84772"/>
                <a:gd name="connsiteX9" fmla="*/ 195263 w 198185"/>
                <a:gd name="connsiteY9" fmla="*/ 10478 h 84772"/>
                <a:gd name="connsiteX10" fmla="*/ 137160 w 198185"/>
                <a:gd name="connsiteY10" fmla="*/ 0 h 8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8185" h="84772">
                  <a:moveTo>
                    <a:pt x="137160" y="0"/>
                  </a:moveTo>
                  <a:lnTo>
                    <a:pt x="68580" y="50483"/>
                  </a:lnTo>
                  <a:lnTo>
                    <a:pt x="9525" y="61913"/>
                  </a:lnTo>
                  <a:cubicBezTo>
                    <a:pt x="3810" y="62865"/>
                    <a:pt x="0" y="67628"/>
                    <a:pt x="0" y="73343"/>
                  </a:cubicBezTo>
                  <a:lnTo>
                    <a:pt x="0" y="73343"/>
                  </a:lnTo>
                  <a:cubicBezTo>
                    <a:pt x="0" y="80010"/>
                    <a:pt x="4763" y="84773"/>
                    <a:pt x="11430" y="84773"/>
                  </a:cubicBezTo>
                  <a:lnTo>
                    <a:pt x="93345" y="84773"/>
                  </a:lnTo>
                  <a:lnTo>
                    <a:pt x="177165" y="84773"/>
                  </a:lnTo>
                  <a:cubicBezTo>
                    <a:pt x="189547" y="84773"/>
                    <a:pt x="199072" y="74295"/>
                    <a:pt x="198120" y="61913"/>
                  </a:cubicBezTo>
                  <a:lnTo>
                    <a:pt x="195263" y="10478"/>
                  </a:lnTo>
                  <a:lnTo>
                    <a:pt x="137160" y="0"/>
                  </a:lnTo>
                  <a:close/>
                </a:path>
              </a:pathLst>
            </a:custGeom>
            <a:solidFill>
              <a:srgbClr val="FFCA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0DE97CAC-C78B-A780-B66F-FE403D48443B}"/>
                </a:ext>
              </a:extLst>
            </p:cNvPr>
            <p:cNvSpPr/>
            <p:nvPr/>
          </p:nvSpPr>
          <p:spPr>
            <a:xfrm>
              <a:off x="6765606" y="5148262"/>
              <a:ext cx="140205" cy="96202"/>
            </a:xfrm>
            <a:custGeom>
              <a:avLst/>
              <a:gdLst>
                <a:gd name="connsiteX0" fmla="*/ 0 w 140205"/>
                <a:gd name="connsiteY0" fmla="*/ 22860 h 96202"/>
                <a:gd name="connsiteX1" fmla="*/ 0 w 140205"/>
                <a:gd name="connsiteY1" fmla="*/ 90488 h 96202"/>
                <a:gd name="connsiteX2" fmla="*/ 5715 w 140205"/>
                <a:gd name="connsiteY2" fmla="*/ 96203 h 96202"/>
                <a:gd name="connsiteX3" fmla="*/ 134303 w 140205"/>
                <a:gd name="connsiteY3" fmla="*/ 96203 h 96202"/>
                <a:gd name="connsiteX4" fmla="*/ 139065 w 140205"/>
                <a:gd name="connsiteY4" fmla="*/ 86678 h 96202"/>
                <a:gd name="connsiteX5" fmla="*/ 38100 w 140205"/>
                <a:gd name="connsiteY5" fmla="*/ 0 h 96202"/>
                <a:gd name="connsiteX6" fmla="*/ 0 w 140205"/>
                <a:gd name="connsiteY6" fmla="*/ 22860 h 9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205" h="96202">
                  <a:moveTo>
                    <a:pt x="0" y="22860"/>
                  </a:moveTo>
                  <a:lnTo>
                    <a:pt x="0" y="90488"/>
                  </a:lnTo>
                  <a:cubicBezTo>
                    <a:pt x="0" y="94297"/>
                    <a:pt x="2858" y="96203"/>
                    <a:pt x="5715" y="96203"/>
                  </a:cubicBezTo>
                  <a:lnTo>
                    <a:pt x="134303" y="96203"/>
                  </a:lnTo>
                  <a:cubicBezTo>
                    <a:pt x="139065" y="96203"/>
                    <a:pt x="141923" y="90488"/>
                    <a:pt x="139065" y="86678"/>
                  </a:cubicBezTo>
                  <a:cubicBezTo>
                    <a:pt x="125730" y="68580"/>
                    <a:pt x="72390" y="29528"/>
                    <a:pt x="38100" y="0"/>
                  </a:cubicBezTo>
                  <a:lnTo>
                    <a:pt x="0" y="22860"/>
                  </a:lnTo>
                  <a:close/>
                </a:path>
              </a:pathLst>
            </a:custGeom>
            <a:solidFill>
              <a:srgbClr val="FFCA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4" name="Graphic 4">
            <a:extLst>
              <a:ext uri="{FF2B5EF4-FFF2-40B4-BE49-F238E27FC236}">
                <a16:creationId xmlns:a16="http://schemas.microsoft.com/office/drawing/2014/main" id="{049173AE-B7D6-2F68-403C-279A74692FDD}"/>
              </a:ext>
            </a:extLst>
          </p:cNvPr>
          <p:cNvGrpSpPr/>
          <p:nvPr/>
        </p:nvGrpSpPr>
        <p:grpSpPr>
          <a:xfrm>
            <a:off x="2032270" y="18300"/>
            <a:ext cx="7413290" cy="2273692"/>
            <a:chOff x="2805112" y="1547812"/>
            <a:chExt cx="5202129" cy="1595518"/>
          </a:xfrm>
        </p:grpSpPr>
        <p:grpSp>
          <p:nvGrpSpPr>
            <p:cNvPr id="185" name="Graphic 4">
              <a:extLst>
                <a:ext uri="{FF2B5EF4-FFF2-40B4-BE49-F238E27FC236}">
                  <a16:creationId xmlns:a16="http://schemas.microsoft.com/office/drawing/2014/main" id="{D07DC6D1-99E5-4B79-BD7C-DAF11B21A01D}"/>
                </a:ext>
              </a:extLst>
            </p:cNvPr>
            <p:cNvGrpSpPr/>
            <p:nvPr/>
          </p:nvGrpSpPr>
          <p:grpSpPr>
            <a:xfrm>
              <a:off x="7477027" y="2299334"/>
              <a:ext cx="488729" cy="681989"/>
              <a:chOff x="7477027" y="2299334"/>
              <a:chExt cx="488729" cy="681989"/>
            </a:xfrm>
          </p:grpSpPr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D9D43CFD-2A19-B639-5EBD-B580D5E4B3D1}"/>
                  </a:ext>
                </a:extLst>
              </p:cNvPr>
              <p:cNvSpPr/>
              <p:nvPr/>
            </p:nvSpPr>
            <p:spPr>
              <a:xfrm>
                <a:off x="7500937" y="2299334"/>
                <a:ext cx="225733" cy="384232"/>
              </a:xfrm>
              <a:custGeom>
                <a:avLst/>
                <a:gdLst>
                  <a:gd name="connsiteX0" fmla="*/ 91440 w 225733"/>
                  <a:gd name="connsiteY0" fmla="*/ 0 h 384232"/>
                  <a:gd name="connsiteX1" fmla="*/ 223838 w 225733"/>
                  <a:gd name="connsiteY1" fmla="*/ 117157 h 384232"/>
                  <a:gd name="connsiteX2" fmla="*/ 136207 w 225733"/>
                  <a:gd name="connsiteY2" fmla="*/ 383857 h 384232"/>
                  <a:gd name="connsiteX3" fmla="*/ 0 w 225733"/>
                  <a:gd name="connsiteY3" fmla="*/ 347663 h 384232"/>
                  <a:gd name="connsiteX4" fmla="*/ 90488 w 225733"/>
                  <a:gd name="connsiteY4" fmla="*/ 82867 h 384232"/>
                  <a:gd name="connsiteX5" fmla="*/ 91440 w 225733"/>
                  <a:gd name="connsiteY5" fmla="*/ 0 h 38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5733" h="384232">
                    <a:moveTo>
                      <a:pt x="91440" y="0"/>
                    </a:moveTo>
                    <a:cubicBezTo>
                      <a:pt x="91440" y="0"/>
                      <a:pt x="203835" y="21907"/>
                      <a:pt x="223838" y="117157"/>
                    </a:cubicBezTo>
                    <a:cubicBezTo>
                      <a:pt x="240982" y="197167"/>
                      <a:pt x="136207" y="383857"/>
                      <a:pt x="136207" y="383857"/>
                    </a:cubicBezTo>
                    <a:cubicBezTo>
                      <a:pt x="136207" y="383857"/>
                      <a:pt x="80010" y="390525"/>
                      <a:pt x="0" y="347663"/>
                    </a:cubicBezTo>
                    <a:cubicBezTo>
                      <a:pt x="0" y="347663"/>
                      <a:pt x="18097" y="156210"/>
                      <a:pt x="90488" y="82867"/>
                    </a:cubicBezTo>
                    <a:lnTo>
                      <a:pt x="91440" y="0"/>
                    </a:lnTo>
                    <a:close/>
                  </a:path>
                </a:pathLst>
              </a:custGeom>
              <a:solidFill>
                <a:srgbClr val="FF52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07BBD8C3-C081-50A8-FF06-E4E00781192F}"/>
                  </a:ext>
                </a:extLst>
              </p:cNvPr>
              <p:cNvSpPr/>
              <p:nvPr/>
            </p:nvSpPr>
            <p:spPr>
              <a:xfrm>
                <a:off x="7477027" y="2646997"/>
                <a:ext cx="488729" cy="334327"/>
              </a:xfrm>
              <a:custGeom>
                <a:avLst/>
                <a:gdLst>
                  <a:gd name="connsiteX0" fmla="*/ 24862 w 488729"/>
                  <a:gd name="connsiteY0" fmla="*/ 0 h 334327"/>
                  <a:gd name="connsiteX1" fmla="*/ 97 w 488729"/>
                  <a:gd name="connsiteY1" fmla="*/ 160020 h 334327"/>
                  <a:gd name="connsiteX2" fmla="*/ 35340 w 488729"/>
                  <a:gd name="connsiteY2" fmla="*/ 208598 h 334327"/>
                  <a:gd name="connsiteX3" fmla="*/ 461108 w 488729"/>
                  <a:gd name="connsiteY3" fmla="*/ 334328 h 334327"/>
                  <a:gd name="connsiteX4" fmla="*/ 488730 w 488729"/>
                  <a:gd name="connsiteY4" fmla="*/ 284798 h 334327"/>
                  <a:gd name="connsiteX5" fmla="*/ 107730 w 488729"/>
                  <a:gd name="connsiteY5" fmla="*/ 127635 h 334327"/>
                  <a:gd name="connsiteX6" fmla="*/ 161070 w 488729"/>
                  <a:gd name="connsiteY6" fmla="*/ 36195 h 334327"/>
                  <a:gd name="connsiteX7" fmla="*/ 24862 w 488729"/>
                  <a:gd name="connsiteY7" fmla="*/ 0 h 334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8729" h="334327">
                    <a:moveTo>
                      <a:pt x="24862" y="0"/>
                    </a:moveTo>
                    <a:cubicBezTo>
                      <a:pt x="24862" y="0"/>
                      <a:pt x="-1808" y="94298"/>
                      <a:pt x="97" y="160020"/>
                    </a:cubicBezTo>
                    <a:cubicBezTo>
                      <a:pt x="97" y="181927"/>
                      <a:pt x="14385" y="200977"/>
                      <a:pt x="35340" y="208598"/>
                    </a:cubicBezTo>
                    <a:cubicBezTo>
                      <a:pt x="103920" y="235268"/>
                      <a:pt x="300135" y="288607"/>
                      <a:pt x="461108" y="334328"/>
                    </a:cubicBezTo>
                    <a:lnTo>
                      <a:pt x="488730" y="284798"/>
                    </a:lnTo>
                    <a:lnTo>
                      <a:pt x="107730" y="127635"/>
                    </a:lnTo>
                    <a:lnTo>
                      <a:pt x="161070" y="36195"/>
                    </a:lnTo>
                    <a:lnTo>
                      <a:pt x="24862" y="0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C119AE30-9F83-8B69-C8D1-D6462FBB308D}"/>
                  </a:ext>
                </a:extLst>
              </p:cNvPr>
              <p:cNvSpPr/>
              <p:nvPr/>
            </p:nvSpPr>
            <p:spPr>
              <a:xfrm>
                <a:off x="7584756" y="2767782"/>
                <a:ext cx="226886" cy="116712"/>
              </a:xfrm>
              <a:custGeom>
                <a:avLst/>
                <a:gdLst>
                  <a:gd name="connsiteX0" fmla="*/ 0 w 226886"/>
                  <a:gd name="connsiteY0" fmla="*/ 6850 h 116712"/>
                  <a:gd name="connsiteX1" fmla="*/ 197168 w 226886"/>
                  <a:gd name="connsiteY1" fmla="*/ 80192 h 116712"/>
                  <a:gd name="connsiteX2" fmla="*/ 0 w 226886"/>
                  <a:gd name="connsiteY2" fmla="*/ 6850 h 116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6886" h="116712">
                    <a:moveTo>
                      <a:pt x="0" y="6850"/>
                    </a:moveTo>
                    <a:cubicBezTo>
                      <a:pt x="0" y="6850"/>
                      <a:pt x="69533" y="-33155"/>
                      <a:pt x="197168" y="80192"/>
                    </a:cubicBezTo>
                    <a:cubicBezTo>
                      <a:pt x="324803" y="193540"/>
                      <a:pt x="0" y="6850"/>
                      <a:pt x="0" y="6850"/>
                    </a:cubicBez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7125DCBD-50D4-88BF-2E6B-D546A4E8C225}"/>
                </a:ext>
              </a:extLst>
            </p:cNvPr>
            <p:cNvSpPr/>
            <p:nvPr/>
          </p:nvSpPr>
          <p:spPr>
            <a:xfrm>
              <a:off x="6808469" y="1993581"/>
              <a:ext cx="597252" cy="154313"/>
            </a:xfrm>
            <a:custGeom>
              <a:avLst/>
              <a:gdLst>
                <a:gd name="connsiteX0" fmla="*/ 573405 w 597252"/>
                <a:gd name="connsiteY0" fmla="*/ 11430 h 154313"/>
                <a:gd name="connsiteX1" fmla="*/ 450533 w 597252"/>
                <a:gd name="connsiteY1" fmla="*/ 11430 h 154313"/>
                <a:gd name="connsiteX2" fmla="*/ 0 w 597252"/>
                <a:gd name="connsiteY2" fmla="*/ 16193 h 154313"/>
                <a:gd name="connsiteX3" fmla="*/ 18098 w 597252"/>
                <a:gd name="connsiteY3" fmla="*/ 68580 h 154313"/>
                <a:gd name="connsiteX4" fmla="*/ 250508 w 597252"/>
                <a:gd name="connsiteY4" fmla="*/ 82868 h 154313"/>
                <a:gd name="connsiteX5" fmla="*/ 269558 w 597252"/>
                <a:gd name="connsiteY5" fmla="*/ 84773 h 154313"/>
                <a:gd name="connsiteX6" fmla="*/ 507683 w 597252"/>
                <a:gd name="connsiteY6" fmla="*/ 99060 h 154313"/>
                <a:gd name="connsiteX7" fmla="*/ 597218 w 597252"/>
                <a:gd name="connsiteY7" fmla="*/ 154305 h 154313"/>
                <a:gd name="connsiteX8" fmla="*/ 573405 w 597252"/>
                <a:gd name="connsiteY8" fmla="*/ 11430 h 15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7252" h="154313">
                  <a:moveTo>
                    <a:pt x="573405" y="11430"/>
                  </a:moveTo>
                  <a:cubicBezTo>
                    <a:pt x="573405" y="11430"/>
                    <a:pt x="534353" y="-14288"/>
                    <a:pt x="450533" y="11430"/>
                  </a:cubicBezTo>
                  <a:lnTo>
                    <a:pt x="0" y="16193"/>
                  </a:lnTo>
                  <a:lnTo>
                    <a:pt x="18098" y="68580"/>
                  </a:lnTo>
                  <a:lnTo>
                    <a:pt x="250508" y="82868"/>
                  </a:lnTo>
                  <a:cubicBezTo>
                    <a:pt x="257175" y="83820"/>
                    <a:pt x="262890" y="84773"/>
                    <a:pt x="269558" y="84773"/>
                  </a:cubicBezTo>
                  <a:lnTo>
                    <a:pt x="507683" y="99060"/>
                  </a:lnTo>
                  <a:lnTo>
                    <a:pt x="597218" y="154305"/>
                  </a:lnTo>
                  <a:cubicBezTo>
                    <a:pt x="598170" y="155257"/>
                    <a:pt x="579120" y="73343"/>
                    <a:pt x="573405" y="11430"/>
                  </a:cubicBezTo>
                  <a:close/>
                </a:path>
              </a:pathLst>
            </a:custGeom>
            <a:solidFill>
              <a:srgbClr val="FFC9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DA5D34CE-DBA5-998B-9A7A-ECC0BB85CEDE}"/>
                </a:ext>
              </a:extLst>
            </p:cNvPr>
            <p:cNvSpPr/>
            <p:nvPr/>
          </p:nvSpPr>
          <p:spPr>
            <a:xfrm>
              <a:off x="7361140" y="1975484"/>
              <a:ext cx="355061" cy="415289"/>
            </a:xfrm>
            <a:custGeom>
              <a:avLst/>
              <a:gdLst>
                <a:gd name="connsiteX0" fmla="*/ 163609 w 355061"/>
                <a:gd name="connsiteY0" fmla="*/ 0 h 415289"/>
                <a:gd name="connsiteX1" fmla="*/ 176944 w 355061"/>
                <a:gd name="connsiteY1" fmla="*/ 0 h 415289"/>
                <a:gd name="connsiteX2" fmla="*/ 314104 w 355061"/>
                <a:gd name="connsiteY2" fmla="*/ 134302 h 415289"/>
                <a:gd name="connsiteX3" fmla="*/ 342679 w 355061"/>
                <a:gd name="connsiteY3" fmla="*/ 331470 h 415289"/>
                <a:gd name="connsiteX4" fmla="*/ 355061 w 355061"/>
                <a:gd name="connsiteY4" fmla="*/ 383857 h 415289"/>
                <a:gd name="connsiteX5" fmla="*/ 145511 w 355061"/>
                <a:gd name="connsiteY5" fmla="*/ 415290 h 415289"/>
                <a:gd name="connsiteX6" fmla="*/ 2636 w 355061"/>
                <a:gd name="connsiteY6" fmla="*/ 21907 h 415289"/>
                <a:gd name="connsiteX7" fmla="*/ 163609 w 355061"/>
                <a:gd name="connsiteY7" fmla="*/ 0 h 415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061" h="415289">
                  <a:moveTo>
                    <a:pt x="163609" y="0"/>
                  </a:moveTo>
                  <a:cubicBezTo>
                    <a:pt x="168371" y="0"/>
                    <a:pt x="172181" y="0"/>
                    <a:pt x="176944" y="0"/>
                  </a:cubicBezTo>
                  <a:cubicBezTo>
                    <a:pt x="205519" y="2857"/>
                    <a:pt x="296959" y="20955"/>
                    <a:pt x="314104" y="134302"/>
                  </a:cubicBezTo>
                  <a:cubicBezTo>
                    <a:pt x="323629" y="200977"/>
                    <a:pt x="335059" y="285750"/>
                    <a:pt x="342679" y="331470"/>
                  </a:cubicBezTo>
                  <a:cubicBezTo>
                    <a:pt x="350299" y="377190"/>
                    <a:pt x="355061" y="383857"/>
                    <a:pt x="355061" y="383857"/>
                  </a:cubicBezTo>
                  <a:lnTo>
                    <a:pt x="145511" y="415290"/>
                  </a:lnTo>
                  <a:cubicBezTo>
                    <a:pt x="112174" y="230505"/>
                    <a:pt x="-20224" y="180022"/>
                    <a:pt x="2636" y="21907"/>
                  </a:cubicBezTo>
                  <a:cubicBezTo>
                    <a:pt x="2636" y="22860"/>
                    <a:pt x="43594" y="5715"/>
                    <a:pt x="163609" y="0"/>
                  </a:cubicBezTo>
                  <a:close/>
                </a:path>
              </a:pathLst>
            </a:custGeom>
            <a:solidFill>
              <a:srgbClr val="FF66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86B1F412-8267-1E9D-DE18-1CB8804CED51}"/>
                </a:ext>
              </a:extLst>
            </p:cNvPr>
            <p:cNvSpPr/>
            <p:nvPr/>
          </p:nvSpPr>
          <p:spPr>
            <a:xfrm>
              <a:off x="2805112" y="1547812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solidFill>
              <a:srgbClr val="FF6C7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2" name="Graphic 4">
              <a:extLst>
                <a:ext uri="{FF2B5EF4-FFF2-40B4-BE49-F238E27FC236}">
                  <a16:creationId xmlns:a16="http://schemas.microsoft.com/office/drawing/2014/main" id="{BFCFB9ED-89CE-59BD-2990-41822235EF80}"/>
                </a:ext>
              </a:extLst>
            </p:cNvPr>
            <p:cNvGrpSpPr/>
            <p:nvPr/>
          </p:nvGrpSpPr>
          <p:grpSpPr>
            <a:xfrm>
              <a:off x="7240515" y="2358389"/>
              <a:ext cx="717621" cy="784940"/>
              <a:chOff x="7240515" y="2358389"/>
              <a:chExt cx="717621" cy="784940"/>
            </a:xfrm>
          </p:grpSpPr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B98131B8-32A5-9639-3450-6E6CB868C540}"/>
                  </a:ext>
                </a:extLst>
              </p:cNvPr>
              <p:cNvSpPr/>
              <p:nvPr/>
            </p:nvSpPr>
            <p:spPr>
              <a:xfrm>
                <a:off x="7506652" y="2358389"/>
                <a:ext cx="209549" cy="174612"/>
              </a:xfrm>
              <a:custGeom>
                <a:avLst/>
                <a:gdLst>
                  <a:gd name="connsiteX0" fmla="*/ 0 w 209549"/>
                  <a:gd name="connsiteY0" fmla="*/ 32385 h 174612"/>
                  <a:gd name="connsiteX1" fmla="*/ 45720 w 209549"/>
                  <a:gd name="connsiteY1" fmla="*/ 174308 h 174612"/>
                  <a:gd name="connsiteX2" fmla="*/ 186690 w 209549"/>
                  <a:gd name="connsiteY2" fmla="*/ 76200 h 174612"/>
                  <a:gd name="connsiteX3" fmla="*/ 209550 w 209549"/>
                  <a:gd name="connsiteY3" fmla="*/ 0 h 174612"/>
                  <a:gd name="connsiteX4" fmla="*/ 0 w 209549"/>
                  <a:gd name="connsiteY4" fmla="*/ 32385 h 174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549" h="174612">
                    <a:moveTo>
                      <a:pt x="0" y="32385"/>
                    </a:moveTo>
                    <a:cubicBezTo>
                      <a:pt x="0" y="32385"/>
                      <a:pt x="20955" y="158115"/>
                      <a:pt x="45720" y="174308"/>
                    </a:cubicBezTo>
                    <a:cubicBezTo>
                      <a:pt x="55245" y="180975"/>
                      <a:pt x="186690" y="76200"/>
                      <a:pt x="186690" y="76200"/>
                    </a:cubicBezTo>
                    <a:lnTo>
                      <a:pt x="209550" y="0"/>
                    </a:lnTo>
                    <a:lnTo>
                      <a:pt x="0" y="32385"/>
                    </a:lnTo>
                    <a:close/>
                  </a:path>
                </a:pathLst>
              </a:custGeom>
              <a:solidFill>
                <a:srgbClr val="FF66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8FF30253-6B35-55FD-0534-AC26656C107C}"/>
                  </a:ext>
                </a:extLst>
              </p:cNvPr>
              <p:cNvSpPr/>
              <p:nvPr/>
            </p:nvSpPr>
            <p:spPr>
              <a:xfrm>
                <a:off x="7394256" y="2359341"/>
                <a:ext cx="350203" cy="303847"/>
              </a:xfrm>
              <a:custGeom>
                <a:avLst/>
                <a:gdLst>
                  <a:gd name="connsiteX0" fmla="*/ 321945 w 350203"/>
                  <a:gd name="connsiteY0" fmla="*/ 0 h 303847"/>
                  <a:gd name="connsiteX1" fmla="*/ 325755 w 350203"/>
                  <a:gd name="connsiteY1" fmla="*/ 179070 h 303847"/>
                  <a:gd name="connsiteX2" fmla="*/ 65723 w 350203"/>
                  <a:gd name="connsiteY2" fmla="*/ 303848 h 303847"/>
                  <a:gd name="connsiteX3" fmla="*/ 0 w 350203"/>
                  <a:gd name="connsiteY3" fmla="*/ 179070 h 303847"/>
                  <a:gd name="connsiteX4" fmla="*/ 260033 w 350203"/>
                  <a:gd name="connsiteY4" fmla="*/ 58103 h 303847"/>
                  <a:gd name="connsiteX5" fmla="*/ 321945 w 350203"/>
                  <a:gd name="connsiteY5" fmla="*/ 0 h 303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0203" h="303847">
                    <a:moveTo>
                      <a:pt x="321945" y="0"/>
                    </a:moveTo>
                    <a:cubicBezTo>
                      <a:pt x="321945" y="0"/>
                      <a:pt x="382905" y="97155"/>
                      <a:pt x="325755" y="179070"/>
                    </a:cubicBezTo>
                    <a:cubicBezTo>
                      <a:pt x="277178" y="247650"/>
                      <a:pt x="65723" y="303848"/>
                      <a:pt x="65723" y="303848"/>
                    </a:cubicBezTo>
                    <a:cubicBezTo>
                      <a:pt x="65723" y="303848"/>
                      <a:pt x="22860" y="267653"/>
                      <a:pt x="0" y="179070"/>
                    </a:cubicBezTo>
                    <a:cubicBezTo>
                      <a:pt x="0" y="179070"/>
                      <a:pt x="156210" y="57150"/>
                      <a:pt x="260033" y="58103"/>
                    </a:cubicBezTo>
                    <a:lnTo>
                      <a:pt x="321945" y="0"/>
                    </a:lnTo>
                    <a:close/>
                  </a:path>
                </a:pathLst>
              </a:custGeom>
              <a:solidFill>
                <a:srgbClr val="FF66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837E1126-BDBE-4FDF-1E2A-A8F4E7753885}"/>
                  </a:ext>
                </a:extLst>
              </p:cNvPr>
              <p:cNvSpPr/>
              <p:nvPr/>
            </p:nvSpPr>
            <p:spPr>
              <a:xfrm>
                <a:off x="7240515" y="2537459"/>
                <a:ext cx="250896" cy="550544"/>
              </a:xfrm>
              <a:custGeom>
                <a:avLst/>
                <a:gdLst>
                  <a:gd name="connsiteX0" fmla="*/ 153741 w 250896"/>
                  <a:gd name="connsiteY0" fmla="*/ 0 h 550544"/>
                  <a:gd name="connsiteX1" fmla="*/ 16581 w 250896"/>
                  <a:gd name="connsiteY1" fmla="*/ 94298 h 550544"/>
                  <a:gd name="connsiteX2" fmla="*/ 4199 w 250896"/>
                  <a:gd name="connsiteY2" fmla="*/ 154305 h 550544"/>
                  <a:gd name="connsiteX3" fmla="*/ 194699 w 250896"/>
                  <a:gd name="connsiteY3" fmla="*/ 550545 h 550544"/>
                  <a:gd name="connsiteX4" fmla="*/ 250896 w 250896"/>
                  <a:gd name="connsiteY4" fmla="*/ 536257 h 550544"/>
                  <a:gd name="connsiteX5" fmla="*/ 114689 w 250896"/>
                  <a:gd name="connsiteY5" fmla="*/ 150495 h 550544"/>
                  <a:gd name="connsiteX6" fmla="*/ 219464 w 250896"/>
                  <a:gd name="connsiteY6" fmla="*/ 124777 h 550544"/>
                  <a:gd name="connsiteX7" fmla="*/ 153741 w 250896"/>
                  <a:gd name="connsiteY7" fmla="*/ 0 h 550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896" h="550544">
                    <a:moveTo>
                      <a:pt x="153741" y="0"/>
                    </a:moveTo>
                    <a:cubicBezTo>
                      <a:pt x="153741" y="0"/>
                      <a:pt x="65159" y="47625"/>
                      <a:pt x="16581" y="94298"/>
                    </a:cubicBezTo>
                    <a:cubicBezTo>
                      <a:pt x="389" y="109538"/>
                      <a:pt x="-4374" y="133350"/>
                      <a:pt x="4199" y="154305"/>
                    </a:cubicBezTo>
                    <a:cubicBezTo>
                      <a:pt x="31821" y="222885"/>
                      <a:pt x="119451" y="401003"/>
                      <a:pt x="194699" y="550545"/>
                    </a:cubicBezTo>
                    <a:lnTo>
                      <a:pt x="250896" y="536257"/>
                    </a:lnTo>
                    <a:lnTo>
                      <a:pt x="114689" y="150495"/>
                    </a:lnTo>
                    <a:lnTo>
                      <a:pt x="219464" y="124777"/>
                    </a:lnTo>
                    <a:lnTo>
                      <a:pt x="153741" y="0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C5EDED57-7E92-55C0-D3B2-B90F64F76C78}"/>
                  </a:ext>
                </a:extLst>
              </p:cNvPr>
              <p:cNvSpPr/>
              <p:nvPr/>
            </p:nvSpPr>
            <p:spPr>
              <a:xfrm>
                <a:off x="7355204" y="2687954"/>
                <a:ext cx="80082" cy="241625"/>
              </a:xfrm>
              <a:custGeom>
                <a:avLst/>
                <a:gdLst>
                  <a:gd name="connsiteX0" fmla="*/ 0 w 80082"/>
                  <a:gd name="connsiteY0" fmla="*/ 0 h 241625"/>
                  <a:gd name="connsiteX1" fmla="*/ 80010 w 80082"/>
                  <a:gd name="connsiteY1" fmla="*/ 195263 h 241625"/>
                  <a:gd name="connsiteX2" fmla="*/ 0 w 80082"/>
                  <a:gd name="connsiteY2" fmla="*/ 0 h 24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082" h="241625">
                    <a:moveTo>
                      <a:pt x="0" y="0"/>
                    </a:moveTo>
                    <a:cubicBezTo>
                      <a:pt x="0" y="0"/>
                      <a:pt x="77152" y="21908"/>
                      <a:pt x="80010" y="195263"/>
                    </a:cubicBezTo>
                    <a:cubicBezTo>
                      <a:pt x="82867" y="36861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2642AF12-A600-E200-AF70-11C03A8C36BE}"/>
                  </a:ext>
                </a:extLst>
              </p:cNvPr>
              <p:cNvSpPr/>
              <p:nvPr/>
            </p:nvSpPr>
            <p:spPr>
              <a:xfrm>
                <a:off x="7375206" y="2945129"/>
                <a:ext cx="116205" cy="142875"/>
              </a:xfrm>
              <a:custGeom>
                <a:avLst/>
                <a:gdLst>
                  <a:gd name="connsiteX0" fmla="*/ 0 w 116205"/>
                  <a:gd name="connsiteY0" fmla="*/ 24765 h 142875"/>
                  <a:gd name="connsiteX1" fmla="*/ 60008 w 116205"/>
                  <a:gd name="connsiteY1" fmla="*/ 142875 h 142875"/>
                  <a:gd name="connsiteX2" fmla="*/ 116205 w 116205"/>
                  <a:gd name="connsiteY2" fmla="*/ 128588 h 142875"/>
                  <a:gd name="connsiteX3" fmla="*/ 70485 w 116205"/>
                  <a:gd name="connsiteY3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05" h="142875">
                    <a:moveTo>
                      <a:pt x="0" y="24765"/>
                    </a:moveTo>
                    <a:lnTo>
                      <a:pt x="60008" y="142875"/>
                    </a:lnTo>
                    <a:lnTo>
                      <a:pt x="116205" y="128588"/>
                    </a:lnTo>
                    <a:lnTo>
                      <a:pt x="70485" y="0"/>
                    </a:lnTo>
                    <a:close/>
                  </a:path>
                </a:pathLst>
              </a:custGeom>
              <a:solidFill>
                <a:srgbClr val="FCE0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3730300A-6491-5F94-04CE-032C97BCE17F}"/>
                  </a:ext>
                </a:extLst>
              </p:cNvPr>
              <p:cNvSpPr/>
              <p:nvPr/>
            </p:nvSpPr>
            <p:spPr>
              <a:xfrm>
                <a:off x="7264926" y="3050109"/>
                <a:ext cx="238971" cy="93220"/>
              </a:xfrm>
              <a:custGeom>
                <a:avLst/>
                <a:gdLst>
                  <a:gd name="connsiteX0" fmla="*/ 229343 w 238971"/>
                  <a:gd name="connsiteY0" fmla="*/ 9320 h 93220"/>
                  <a:gd name="connsiteX1" fmla="*/ 217913 w 238971"/>
                  <a:gd name="connsiteY1" fmla="*/ 6462 h 93220"/>
                  <a:gd name="connsiteX2" fmla="*/ 187433 w 238971"/>
                  <a:gd name="connsiteY2" fmla="*/ 25512 h 93220"/>
                  <a:gd name="connsiteX3" fmla="*/ 152191 w 238971"/>
                  <a:gd name="connsiteY3" fmla="*/ 4557 h 93220"/>
                  <a:gd name="connsiteX4" fmla="*/ 142666 w 238971"/>
                  <a:gd name="connsiteY4" fmla="*/ 747 h 93220"/>
                  <a:gd name="connsiteX5" fmla="*/ 15983 w 238971"/>
                  <a:gd name="connsiteY5" fmla="*/ 60755 h 93220"/>
                  <a:gd name="connsiteX6" fmla="*/ 743 w 238971"/>
                  <a:gd name="connsiteY6" fmla="*/ 78852 h 93220"/>
                  <a:gd name="connsiteX7" fmla="*/ 743 w 238971"/>
                  <a:gd name="connsiteY7" fmla="*/ 78852 h 93220"/>
                  <a:gd name="connsiteX8" fmla="*/ 12173 w 238971"/>
                  <a:gd name="connsiteY8" fmla="*/ 93140 h 93220"/>
                  <a:gd name="connsiteX9" fmla="*/ 225533 w 238971"/>
                  <a:gd name="connsiteY9" fmla="*/ 78852 h 93220"/>
                  <a:gd name="connsiteX10" fmla="*/ 238868 w 238971"/>
                  <a:gd name="connsiteY10" fmla="*/ 62660 h 93220"/>
                  <a:gd name="connsiteX11" fmla="*/ 234106 w 238971"/>
                  <a:gd name="connsiteY11" fmla="*/ 16940 h 93220"/>
                  <a:gd name="connsiteX12" fmla="*/ 233154 w 238971"/>
                  <a:gd name="connsiteY12" fmla="*/ 15035 h 93220"/>
                  <a:gd name="connsiteX13" fmla="*/ 229343 w 238971"/>
                  <a:gd name="connsiteY13" fmla="*/ 9320 h 9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8971" h="93220">
                    <a:moveTo>
                      <a:pt x="229343" y="9320"/>
                    </a:moveTo>
                    <a:cubicBezTo>
                      <a:pt x="227438" y="4557"/>
                      <a:pt x="221723" y="3605"/>
                      <a:pt x="217913" y="6462"/>
                    </a:cubicBezTo>
                    <a:cubicBezTo>
                      <a:pt x="210293" y="12177"/>
                      <a:pt x="206483" y="26465"/>
                      <a:pt x="187433" y="25512"/>
                    </a:cubicBezTo>
                    <a:cubicBezTo>
                      <a:pt x="167431" y="24560"/>
                      <a:pt x="156001" y="12177"/>
                      <a:pt x="152191" y="4557"/>
                    </a:cubicBezTo>
                    <a:cubicBezTo>
                      <a:pt x="150286" y="747"/>
                      <a:pt x="146476" y="-1158"/>
                      <a:pt x="142666" y="747"/>
                    </a:cubicBezTo>
                    <a:lnTo>
                      <a:pt x="15983" y="60755"/>
                    </a:lnTo>
                    <a:cubicBezTo>
                      <a:pt x="8363" y="64565"/>
                      <a:pt x="2648" y="71232"/>
                      <a:pt x="743" y="78852"/>
                    </a:cubicBezTo>
                    <a:lnTo>
                      <a:pt x="743" y="78852"/>
                    </a:lnTo>
                    <a:cubicBezTo>
                      <a:pt x="-2114" y="86472"/>
                      <a:pt x="3601" y="94092"/>
                      <a:pt x="12173" y="93140"/>
                    </a:cubicBezTo>
                    <a:lnTo>
                      <a:pt x="225533" y="78852"/>
                    </a:lnTo>
                    <a:cubicBezTo>
                      <a:pt x="234106" y="77900"/>
                      <a:pt x="239821" y="71232"/>
                      <a:pt x="238868" y="62660"/>
                    </a:cubicBezTo>
                    <a:lnTo>
                      <a:pt x="234106" y="16940"/>
                    </a:lnTo>
                    <a:cubicBezTo>
                      <a:pt x="234106" y="15987"/>
                      <a:pt x="234106" y="15987"/>
                      <a:pt x="233154" y="15035"/>
                    </a:cubicBezTo>
                    <a:lnTo>
                      <a:pt x="229343" y="9320"/>
                    </a:lnTo>
                    <a:close/>
                  </a:path>
                </a:pathLst>
              </a:custGeom>
              <a:solidFill>
                <a:srgbClr val="121C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DCA8B503-D19E-F61E-580D-95B6FDEF5D3C}"/>
                  </a:ext>
                </a:extLst>
              </p:cNvPr>
              <p:cNvSpPr/>
              <p:nvPr/>
            </p:nvSpPr>
            <p:spPr>
              <a:xfrm>
                <a:off x="7788592" y="2872739"/>
                <a:ext cx="169544" cy="109537"/>
              </a:xfrm>
              <a:custGeom>
                <a:avLst/>
                <a:gdLst>
                  <a:gd name="connsiteX0" fmla="*/ 31432 w 169544"/>
                  <a:gd name="connsiteY0" fmla="*/ 0 h 109537"/>
                  <a:gd name="connsiteX1" fmla="*/ 0 w 169544"/>
                  <a:gd name="connsiteY1" fmla="*/ 66675 h 109537"/>
                  <a:gd name="connsiteX2" fmla="*/ 148590 w 169544"/>
                  <a:gd name="connsiteY2" fmla="*/ 109538 h 109537"/>
                  <a:gd name="connsiteX3" fmla="*/ 169545 w 169544"/>
                  <a:gd name="connsiteY3" fmla="*/ 57150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544" h="109537">
                    <a:moveTo>
                      <a:pt x="31432" y="0"/>
                    </a:moveTo>
                    <a:lnTo>
                      <a:pt x="0" y="66675"/>
                    </a:lnTo>
                    <a:lnTo>
                      <a:pt x="148590" y="109538"/>
                    </a:lnTo>
                    <a:lnTo>
                      <a:pt x="169545" y="57150"/>
                    </a:lnTo>
                    <a:close/>
                  </a:path>
                </a:pathLst>
              </a:custGeom>
              <a:solidFill>
                <a:srgbClr val="FCE0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00" name="Graphic 4">
              <a:extLst>
                <a:ext uri="{FF2B5EF4-FFF2-40B4-BE49-F238E27FC236}">
                  <a16:creationId xmlns:a16="http://schemas.microsoft.com/office/drawing/2014/main" id="{F86E0655-ACED-FE35-1415-79B1BDDCF626}"/>
                </a:ext>
              </a:extLst>
            </p:cNvPr>
            <p:cNvGrpSpPr/>
            <p:nvPr/>
          </p:nvGrpSpPr>
          <p:grpSpPr>
            <a:xfrm>
              <a:off x="6694132" y="1975352"/>
              <a:ext cx="192441" cy="141632"/>
              <a:chOff x="6694132" y="1975352"/>
              <a:chExt cx="192441" cy="141632"/>
            </a:xfrm>
          </p:grpSpPr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99C4B836-B8BD-E498-F073-ABBC398CEF57}"/>
                  </a:ext>
                </a:extLst>
              </p:cNvPr>
              <p:cNvSpPr/>
              <p:nvPr/>
            </p:nvSpPr>
            <p:spPr>
              <a:xfrm>
                <a:off x="6829822" y="1999169"/>
                <a:ext cx="56751" cy="73573"/>
              </a:xfrm>
              <a:custGeom>
                <a:avLst/>
                <a:gdLst>
                  <a:gd name="connsiteX0" fmla="*/ 48179 w 56751"/>
                  <a:gd name="connsiteY0" fmla="*/ 2985 h 73573"/>
                  <a:gd name="connsiteX1" fmla="*/ 8174 w 56751"/>
                  <a:gd name="connsiteY1" fmla="*/ 4890 h 73573"/>
                  <a:gd name="connsiteX2" fmla="*/ 1507 w 56751"/>
                  <a:gd name="connsiteY2" fmla="*/ 60135 h 73573"/>
                  <a:gd name="connsiteX3" fmla="*/ 21509 w 56751"/>
                  <a:gd name="connsiteY3" fmla="*/ 73470 h 73573"/>
                  <a:gd name="connsiteX4" fmla="*/ 46274 w 56751"/>
                  <a:gd name="connsiteY4" fmla="*/ 70612 h 73573"/>
                  <a:gd name="connsiteX5" fmla="*/ 56752 w 56751"/>
                  <a:gd name="connsiteY5" fmla="*/ 59182 h 73573"/>
                  <a:gd name="connsiteX6" fmla="*/ 56752 w 56751"/>
                  <a:gd name="connsiteY6" fmla="*/ 13462 h 73573"/>
                  <a:gd name="connsiteX7" fmla="*/ 48179 w 56751"/>
                  <a:gd name="connsiteY7" fmla="*/ 2985 h 73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751" h="73573">
                    <a:moveTo>
                      <a:pt x="48179" y="2985"/>
                    </a:moveTo>
                    <a:cubicBezTo>
                      <a:pt x="36749" y="127"/>
                      <a:pt x="17699" y="-2730"/>
                      <a:pt x="8174" y="4890"/>
                    </a:cubicBezTo>
                    <a:cubicBezTo>
                      <a:pt x="8174" y="4890"/>
                      <a:pt x="-4208" y="36322"/>
                      <a:pt x="1507" y="60135"/>
                    </a:cubicBezTo>
                    <a:cubicBezTo>
                      <a:pt x="3412" y="68707"/>
                      <a:pt x="11984" y="74422"/>
                      <a:pt x="21509" y="73470"/>
                    </a:cubicBezTo>
                    <a:lnTo>
                      <a:pt x="46274" y="70612"/>
                    </a:lnTo>
                    <a:cubicBezTo>
                      <a:pt x="51989" y="69660"/>
                      <a:pt x="56752" y="64897"/>
                      <a:pt x="56752" y="59182"/>
                    </a:cubicBezTo>
                    <a:lnTo>
                      <a:pt x="56752" y="13462"/>
                    </a:lnTo>
                    <a:cubicBezTo>
                      <a:pt x="56752" y="8700"/>
                      <a:pt x="52942" y="4890"/>
                      <a:pt x="48179" y="2985"/>
                    </a:cubicBezTo>
                    <a:close/>
                  </a:path>
                </a:pathLst>
              </a:custGeom>
              <a:solidFill>
                <a:srgbClr val="FCE0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A167087A-ED73-A039-77A5-130EDAD1C3B3}"/>
                  </a:ext>
                </a:extLst>
              </p:cNvPr>
              <p:cNvSpPr/>
              <p:nvPr/>
            </p:nvSpPr>
            <p:spPr>
              <a:xfrm>
                <a:off x="6694132" y="1975352"/>
                <a:ext cx="155651" cy="141632"/>
              </a:xfrm>
              <a:custGeom>
                <a:avLst/>
                <a:gdLst>
                  <a:gd name="connsiteX0" fmla="*/ 151484 w 155651"/>
                  <a:gd name="connsiteY0" fmla="*/ 38232 h 141632"/>
                  <a:gd name="connsiteX1" fmla="*/ 144817 w 155651"/>
                  <a:gd name="connsiteY1" fmla="*/ 27754 h 141632"/>
                  <a:gd name="connsiteX2" fmla="*/ 7657 w 155651"/>
                  <a:gd name="connsiteY2" fmla="*/ 50614 h 141632"/>
                  <a:gd name="connsiteX3" fmla="*/ 84809 w 155651"/>
                  <a:gd name="connsiteY3" fmla="*/ 123957 h 141632"/>
                  <a:gd name="connsiteX4" fmla="*/ 152437 w 155651"/>
                  <a:gd name="connsiteY4" fmla="*/ 95382 h 141632"/>
                  <a:gd name="connsiteX5" fmla="*/ 155294 w 155651"/>
                  <a:gd name="connsiteY5" fmla="*/ 73474 h 141632"/>
                  <a:gd name="connsiteX6" fmla="*/ 151484 w 155651"/>
                  <a:gd name="connsiteY6" fmla="*/ 38232 h 141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651" h="141632">
                    <a:moveTo>
                      <a:pt x="151484" y="38232"/>
                    </a:moveTo>
                    <a:cubicBezTo>
                      <a:pt x="151484" y="33469"/>
                      <a:pt x="148627" y="29659"/>
                      <a:pt x="144817" y="27754"/>
                    </a:cubicBezTo>
                    <a:cubicBezTo>
                      <a:pt x="121957" y="12514"/>
                      <a:pt x="40042" y="-37016"/>
                      <a:pt x="7657" y="50614"/>
                    </a:cubicBezTo>
                    <a:cubicBezTo>
                      <a:pt x="-25681" y="141102"/>
                      <a:pt x="59092" y="161104"/>
                      <a:pt x="84809" y="123957"/>
                    </a:cubicBezTo>
                    <a:cubicBezTo>
                      <a:pt x="84809" y="123957"/>
                      <a:pt x="135292" y="136339"/>
                      <a:pt x="152437" y="95382"/>
                    </a:cubicBezTo>
                    <a:cubicBezTo>
                      <a:pt x="155294" y="88714"/>
                      <a:pt x="156247" y="80142"/>
                      <a:pt x="155294" y="73474"/>
                    </a:cubicBezTo>
                    <a:lnTo>
                      <a:pt x="151484" y="38232"/>
                    </a:lnTo>
                    <a:close/>
                  </a:path>
                </a:pathLst>
              </a:custGeom>
              <a:solidFill>
                <a:srgbClr val="FF3D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217DACD9-E5C5-B805-36E1-1D2A51A52484}"/>
                </a:ext>
              </a:extLst>
            </p:cNvPr>
            <p:cNvSpPr/>
            <p:nvPr/>
          </p:nvSpPr>
          <p:spPr>
            <a:xfrm>
              <a:off x="7389139" y="1976115"/>
              <a:ext cx="121322" cy="88385"/>
            </a:xfrm>
            <a:custGeom>
              <a:avLst/>
              <a:gdLst>
                <a:gd name="connsiteX0" fmla="*/ 121323 w 121322"/>
                <a:gd name="connsiteY0" fmla="*/ 321 h 88385"/>
                <a:gd name="connsiteX1" fmla="*/ 40360 w 121322"/>
                <a:gd name="connsiteY1" fmla="*/ 87951 h 88385"/>
                <a:gd name="connsiteX2" fmla="*/ 1308 w 121322"/>
                <a:gd name="connsiteY2" fmla="*/ 14609 h 88385"/>
                <a:gd name="connsiteX3" fmla="*/ 121323 w 121322"/>
                <a:gd name="connsiteY3" fmla="*/ 321 h 8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322" h="88385">
                  <a:moveTo>
                    <a:pt x="121323" y="321"/>
                  </a:moveTo>
                  <a:cubicBezTo>
                    <a:pt x="121323" y="321"/>
                    <a:pt x="104178" y="95571"/>
                    <a:pt x="40360" y="87951"/>
                  </a:cubicBezTo>
                  <a:cubicBezTo>
                    <a:pt x="-11075" y="82236"/>
                    <a:pt x="1308" y="14609"/>
                    <a:pt x="1308" y="14609"/>
                  </a:cubicBezTo>
                  <a:cubicBezTo>
                    <a:pt x="1308" y="14609"/>
                    <a:pt x="56553" y="-2536"/>
                    <a:pt x="121323" y="321"/>
                  </a:cubicBezTo>
                  <a:close/>
                </a:path>
              </a:pathLst>
            </a:custGeom>
            <a:solidFill>
              <a:srgbClr val="FFC9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04" name="Graphic 4">
              <a:extLst>
                <a:ext uri="{FF2B5EF4-FFF2-40B4-BE49-F238E27FC236}">
                  <a16:creationId xmlns:a16="http://schemas.microsoft.com/office/drawing/2014/main" id="{2F396963-EB30-6200-A57D-B39E41C9CBB0}"/>
                </a:ext>
              </a:extLst>
            </p:cNvPr>
            <p:cNvGrpSpPr/>
            <p:nvPr/>
          </p:nvGrpSpPr>
          <p:grpSpPr>
            <a:xfrm>
              <a:off x="7240893" y="1691089"/>
              <a:ext cx="272955" cy="336595"/>
              <a:chOff x="7240893" y="1691089"/>
              <a:chExt cx="272955" cy="336595"/>
            </a:xfrm>
          </p:grpSpPr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0A956AB0-D7A1-4A18-7059-4CBF82FE0C5B}"/>
                  </a:ext>
                </a:extLst>
              </p:cNvPr>
              <p:cNvSpPr/>
              <p:nvPr/>
            </p:nvSpPr>
            <p:spPr>
              <a:xfrm>
                <a:off x="7298054" y="1814512"/>
                <a:ext cx="201882" cy="213173"/>
              </a:xfrm>
              <a:custGeom>
                <a:avLst/>
                <a:gdLst>
                  <a:gd name="connsiteX0" fmla="*/ 155257 w 201882"/>
                  <a:gd name="connsiteY0" fmla="*/ 206693 h 213173"/>
                  <a:gd name="connsiteX1" fmla="*/ 161925 w 201882"/>
                  <a:gd name="connsiteY1" fmla="*/ 201930 h 213173"/>
                  <a:gd name="connsiteX2" fmla="*/ 198120 w 201882"/>
                  <a:gd name="connsiteY2" fmla="*/ 172402 h 213173"/>
                  <a:gd name="connsiteX3" fmla="*/ 74295 w 201882"/>
                  <a:gd name="connsiteY3" fmla="*/ 0 h 213173"/>
                  <a:gd name="connsiteX4" fmla="*/ 0 w 201882"/>
                  <a:gd name="connsiteY4" fmla="*/ 52388 h 213173"/>
                  <a:gd name="connsiteX5" fmla="*/ 101917 w 201882"/>
                  <a:gd name="connsiteY5" fmla="*/ 196215 h 213173"/>
                  <a:gd name="connsiteX6" fmla="*/ 155257 w 201882"/>
                  <a:gd name="connsiteY6" fmla="*/ 206693 h 21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882" h="213173">
                    <a:moveTo>
                      <a:pt x="155257" y="206693"/>
                    </a:moveTo>
                    <a:lnTo>
                      <a:pt x="161925" y="201930"/>
                    </a:lnTo>
                    <a:cubicBezTo>
                      <a:pt x="182880" y="187643"/>
                      <a:pt x="212407" y="193358"/>
                      <a:pt x="198120" y="172402"/>
                    </a:cubicBezTo>
                    <a:lnTo>
                      <a:pt x="74295" y="0"/>
                    </a:lnTo>
                    <a:lnTo>
                      <a:pt x="0" y="52388"/>
                    </a:lnTo>
                    <a:lnTo>
                      <a:pt x="101917" y="196215"/>
                    </a:lnTo>
                    <a:cubicBezTo>
                      <a:pt x="114300" y="214313"/>
                      <a:pt x="138113" y="218123"/>
                      <a:pt x="155257" y="206693"/>
                    </a:cubicBez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D33729D7-FCB5-87D1-FC06-696B56D77B6C}"/>
                  </a:ext>
                </a:extLst>
              </p:cNvPr>
              <p:cNvSpPr/>
              <p:nvPr/>
            </p:nvSpPr>
            <p:spPr>
              <a:xfrm>
                <a:off x="7368539" y="1915476"/>
                <a:ext cx="38404" cy="77152"/>
              </a:xfrm>
              <a:custGeom>
                <a:avLst/>
                <a:gdLst>
                  <a:gd name="connsiteX0" fmla="*/ 37147 w 38404"/>
                  <a:gd name="connsiteY0" fmla="*/ 0 h 77152"/>
                  <a:gd name="connsiteX1" fmla="*/ 18097 w 38404"/>
                  <a:gd name="connsiteY1" fmla="*/ 77153 h 77152"/>
                  <a:gd name="connsiteX2" fmla="*/ 0 w 38404"/>
                  <a:gd name="connsiteY2" fmla="*/ 52388 h 77152"/>
                  <a:gd name="connsiteX3" fmla="*/ 37147 w 38404"/>
                  <a:gd name="connsiteY3" fmla="*/ 0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404" h="77152">
                    <a:moveTo>
                      <a:pt x="37147" y="0"/>
                    </a:moveTo>
                    <a:cubicBezTo>
                      <a:pt x="37147" y="0"/>
                      <a:pt x="45720" y="40005"/>
                      <a:pt x="18097" y="77153"/>
                    </a:cubicBezTo>
                    <a:lnTo>
                      <a:pt x="0" y="52388"/>
                    </a:lnTo>
                    <a:lnTo>
                      <a:pt x="37147" y="0"/>
                    </a:lnTo>
                    <a:close/>
                  </a:path>
                </a:pathLst>
              </a:custGeom>
              <a:solidFill>
                <a:srgbClr val="FFBE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E496D2D7-A676-4C98-9167-F376B9F186FB}"/>
                  </a:ext>
                </a:extLst>
              </p:cNvPr>
              <p:cNvSpPr/>
              <p:nvPr/>
            </p:nvSpPr>
            <p:spPr>
              <a:xfrm>
                <a:off x="7280891" y="1724959"/>
                <a:ext cx="199108" cy="199108"/>
              </a:xfrm>
              <a:custGeom>
                <a:avLst/>
                <a:gdLst>
                  <a:gd name="connsiteX0" fmla="*/ 970 w 199108"/>
                  <a:gd name="connsiteY0" fmla="*/ 113365 h 199108"/>
                  <a:gd name="connsiteX1" fmla="*/ 113365 w 199108"/>
                  <a:gd name="connsiteY1" fmla="*/ 198138 h 199108"/>
                  <a:gd name="connsiteX2" fmla="*/ 198138 w 199108"/>
                  <a:gd name="connsiteY2" fmla="*/ 85743 h 199108"/>
                  <a:gd name="connsiteX3" fmla="*/ 85743 w 199108"/>
                  <a:gd name="connsiteY3" fmla="*/ 970 h 199108"/>
                  <a:gd name="connsiteX4" fmla="*/ 970 w 199108"/>
                  <a:gd name="connsiteY4" fmla="*/ 113365 h 19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108" h="199108">
                    <a:moveTo>
                      <a:pt x="970" y="113365"/>
                    </a:moveTo>
                    <a:cubicBezTo>
                      <a:pt x="8590" y="167658"/>
                      <a:pt x="59073" y="205758"/>
                      <a:pt x="113365" y="198138"/>
                    </a:cubicBezTo>
                    <a:cubicBezTo>
                      <a:pt x="167658" y="190518"/>
                      <a:pt x="205758" y="140035"/>
                      <a:pt x="198138" y="85743"/>
                    </a:cubicBezTo>
                    <a:cubicBezTo>
                      <a:pt x="190518" y="31450"/>
                      <a:pt x="140035" y="-6650"/>
                      <a:pt x="85743" y="970"/>
                    </a:cubicBezTo>
                    <a:cubicBezTo>
                      <a:pt x="31450" y="9543"/>
                      <a:pt x="-6650" y="59073"/>
                      <a:pt x="970" y="113365"/>
                    </a:cubicBez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BF2D80FF-D573-D0DA-ED5F-639E67615D14}"/>
                  </a:ext>
                </a:extLst>
              </p:cNvPr>
              <p:cNvSpPr/>
              <p:nvPr/>
            </p:nvSpPr>
            <p:spPr>
              <a:xfrm>
                <a:off x="7281862" y="1821179"/>
                <a:ext cx="124331" cy="148224"/>
              </a:xfrm>
              <a:custGeom>
                <a:avLst/>
                <a:gdLst>
                  <a:gd name="connsiteX0" fmla="*/ 83820 w 124331"/>
                  <a:gd name="connsiteY0" fmla="*/ 147638 h 148224"/>
                  <a:gd name="connsiteX1" fmla="*/ 83820 w 124331"/>
                  <a:gd name="connsiteY1" fmla="*/ 147638 h 148224"/>
                  <a:gd name="connsiteX2" fmla="*/ 123825 w 124331"/>
                  <a:gd name="connsiteY2" fmla="*/ 94297 h 148224"/>
                  <a:gd name="connsiteX3" fmla="*/ 110490 w 124331"/>
                  <a:gd name="connsiteY3" fmla="*/ 0 h 148224"/>
                  <a:gd name="connsiteX4" fmla="*/ 0 w 124331"/>
                  <a:gd name="connsiteY4" fmla="*/ 16192 h 148224"/>
                  <a:gd name="connsiteX5" fmla="*/ 10478 w 124331"/>
                  <a:gd name="connsiteY5" fmla="*/ 93345 h 148224"/>
                  <a:gd name="connsiteX6" fmla="*/ 83820 w 124331"/>
                  <a:gd name="connsiteY6" fmla="*/ 147638 h 148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331" h="148224">
                    <a:moveTo>
                      <a:pt x="83820" y="147638"/>
                    </a:moveTo>
                    <a:lnTo>
                      <a:pt x="83820" y="147638"/>
                    </a:lnTo>
                    <a:cubicBezTo>
                      <a:pt x="109538" y="143827"/>
                      <a:pt x="127635" y="120015"/>
                      <a:pt x="123825" y="94297"/>
                    </a:cubicBezTo>
                    <a:lnTo>
                      <a:pt x="110490" y="0"/>
                    </a:lnTo>
                    <a:lnTo>
                      <a:pt x="0" y="16192"/>
                    </a:lnTo>
                    <a:lnTo>
                      <a:pt x="10478" y="93345"/>
                    </a:lnTo>
                    <a:cubicBezTo>
                      <a:pt x="15240" y="127635"/>
                      <a:pt x="48578" y="152400"/>
                      <a:pt x="83820" y="147638"/>
                    </a:cubicBez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E1DB10F2-44E2-E47A-25B2-32581FC00109}"/>
                  </a:ext>
                </a:extLst>
              </p:cNvPr>
              <p:cNvSpPr/>
              <p:nvPr/>
            </p:nvSpPr>
            <p:spPr>
              <a:xfrm>
                <a:off x="7270005" y="1860231"/>
                <a:ext cx="34716" cy="45719"/>
              </a:xfrm>
              <a:custGeom>
                <a:avLst/>
                <a:gdLst>
                  <a:gd name="connsiteX0" fmla="*/ 17572 w 34716"/>
                  <a:gd name="connsiteY0" fmla="*/ 0 h 45719"/>
                  <a:gd name="connsiteX1" fmla="*/ 427 w 34716"/>
                  <a:gd name="connsiteY1" fmla="*/ 34290 h 45719"/>
                  <a:gd name="connsiteX2" fmla="*/ 8999 w 34716"/>
                  <a:gd name="connsiteY2" fmla="*/ 44768 h 45719"/>
                  <a:gd name="connsiteX3" fmla="*/ 34717 w 34716"/>
                  <a:gd name="connsiteY3" fmla="*/ 45720 h 45719"/>
                  <a:gd name="connsiteX4" fmla="*/ 17572 w 34716"/>
                  <a:gd name="connsiteY4" fmla="*/ 0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716" h="45719">
                    <a:moveTo>
                      <a:pt x="17572" y="0"/>
                    </a:moveTo>
                    <a:lnTo>
                      <a:pt x="427" y="34290"/>
                    </a:lnTo>
                    <a:cubicBezTo>
                      <a:pt x="-1478" y="40005"/>
                      <a:pt x="3284" y="45720"/>
                      <a:pt x="8999" y="44768"/>
                    </a:cubicBezTo>
                    <a:lnTo>
                      <a:pt x="34717" y="45720"/>
                    </a:lnTo>
                    <a:lnTo>
                      <a:pt x="17572" y="0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2BA055AD-0163-289D-8D6B-11607800B32D}"/>
                  </a:ext>
                </a:extLst>
              </p:cNvPr>
              <p:cNvSpPr/>
              <p:nvPr/>
            </p:nvSpPr>
            <p:spPr>
              <a:xfrm>
                <a:off x="7266621" y="1691089"/>
                <a:ext cx="247227" cy="222482"/>
              </a:xfrm>
              <a:custGeom>
                <a:avLst/>
                <a:gdLst>
                  <a:gd name="connsiteX0" fmla="*/ 110490 w 247227"/>
                  <a:gd name="connsiteY0" fmla="*/ 177715 h 222482"/>
                  <a:gd name="connsiteX1" fmla="*/ 87630 w 247227"/>
                  <a:gd name="connsiteY1" fmla="*/ 115803 h 222482"/>
                  <a:gd name="connsiteX2" fmla="*/ 0 w 247227"/>
                  <a:gd name="connsiteY2" fmla="*/ 111040 h 222482"/>
                  <a:gd name="connsiteX3" fmla="*/ 158115 w 247227"/>
                  <a:gd name="connsiteY3" fmla="*/ 8170 h 222482"/>
                  <a:gd name="connsiteX4" fmla="*/ 242888 w 247227"/>
                  <a:gd name="connsiteY4" fmla="*/ 184383 h 222482"/>
                  <a:gd name="connsiteX5" fmla="*/ 156210 w 247227"/>
                  <a:gd name="connsiteY5" fmla="*/ 222483 h 222482"/>
                  <a:gd name="connsiteX6" fmla="*/ 110490 w 247227"/>
                  <a:gd name="connsiteY6" fmla="*/ 177715 h 22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7227" h="222482">
                    <a:moveTo>
                      <a:pt x="110490" y="177715"/>
                    </a:moveTo>
                    <a:cubicBezTo>
                      <a:pt x="110490" y="177715"/>
                      <a:pt x="77153" y="169143"/>
                      <a:pt x="87630" y="115803"/>
                    </a:cubicBezTo>
                    <a:cubicBezTo>
                      <a:pt x="87630" y="115803"/>
                      <a:pt x="18097" y="133900"/>
                      <a:pt x="0" y="111040"/>
                    </a:cubicBezTo>
                    <a:cubicBezTo>
                      <a:pt x="0" y="111040"/>
                      <a:pt x="40005" y="-35645"/>
                      <a:pt x="158115" y="8170"/>
                    </a:cubicBezTo>
                    <a:cubicBezTo>
                      <a:pt x="276225" y="51985"/>
                      <a:pt x="242888" y="184383"/>
                      <a:pt x="242888" y="184383"/>
                    </a:cubicBezTo>
                    <a:lnTo>
                      <a:pt x="156210" y="222483"/>
                    </a:lnTo>
                    <a:lnTo>
                      <a:pt x="110490" y="177715"/>
                    </a:lnTo>
                    <a:close/>
                  </a:path>
                </a:pathLst>
              </a:custGeom>
              <a:solidFill>
                <a:srgbClr val="121C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9ABC75D9-8302-6A55-6C44-BD41ADE59D01}"/>
                  </a:ext>
                </a:extLst>
              </p:cNvPr>
              <p:cNvSpPr/>
              <p:nvPr/>
            </p:nvSpPr>
            <p:spPr>
              <a:xfrm>
                <a:off x="7371173" y="1838806"/>
                <a:ext cx="54034" cy="54280"/>
              </a:xfrm>
              <a:custGeom>
                <a:avLst/>
                <a:gdLst>
                  <a:gd name="connsiteX0" fmla="*/ 224 w 54034"/>
                  <a:gd name="connsiteY0" fmla="*/ 30950 h 54280"/>
                  <a:gd name="connsiteX1" fmla="*/ 30704 w 54034"/>
                  <a:gd name="connsiteY1" fmla="*/ 53810 h 54280"/>
                  <a:gd name="connsiteX2" fmla="*/ 53564 w 54034"/>
                  <a:gd name="connsiteY2" fmla="*/ 23330 h 54280"/>
                  <a:gd name="connsiteX3" fmla="*/ 23084 w 54034"/>
                  <a:gd name="connsiteY3" fmla="*/ 470 h 54280"/>
                  <a:gd name="connsiteX4" fmla="*/ 224 w 54034"/>
                  <a:gd name="connsiteY4" fmla="*/ 30950 h 54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034" h="54280">
                    <a:moveTo>
                      <a:pt x="224" y="30950"/>
                    </a:moveTo>
                    <a:cubicBezTo>
                      <a:pt x="2129" y="46190"/>
                      <a:pt x="16416" y="56668"/>
                      <a:pt x="30704" y="53810"/>
                    </a:cubicBezTo>
                    <a:cubicBezTo>
                      <a:pt x="45944" y="51905"/>
                      <a:pt x="56421" y="37618"/>
                      <a:pt x="53564" y="23330"/>
                    </a:cubicBezTo>
                    <a:cubicBezTo>
                      <a:pt x="51659" y="8090"/>
                      <a:pt x="37371" y="-2387"/>
                      <a:pt x="23084" y="470"/>
                    </a:cubicBezTo>
                    <a:cubicBezTo>
                      <a:pt x="8796" y="2375"/>
                      <a:pt x="-1681" y="15710"/>
                      <a:pt x="224" y="30950"/>
                    </a:cubicBez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30C0A297-FAA2-0F97-097F-7E81ADF2FD15}"/>
                  </a:ext>
                </a:extLst>
              </p:cNvPr>
              <p:cNvSpPr/>
              <p:nvPr/>
            </p:nvSpPr>
            <p:spPr>
              <a:xfrm>
                <a:off x="7399019" y="1874519"/>
                <a:ext cx="55245" cy="51077"/>
              </a:xfrm>
              <a:custGeom>
                <a:avLst/>
                <a:gdLst>
                  <a:gd name="connsiteX0" fmla="*/ 51435 w 55245"/>
                  <a:gd name="connsiteY0" fmla="*/ 0 h 51077"/>
                  <a:gd name="connsiteX1" fmla="*/ 55245 w 55245"/>
                  <a:gd name="connsiteY1" fmla="*/ 47625 h 51077"/>
                  <a:gd name="connsiteX2" fmla="*/ 0 w 55245"/>
                  <a:gd name="connsiteY2" fmla="*/ 19050 h 51077"/>
                  <a:gd name="connsiteX3" fmla="*/ 30480 w 55245"/>
                  <a:gd name="connsiteY3" fmla="*/ 20003 h 51077"/>
                  <a:gd name="connsiteX4" fmla="*/ 51435 w 55245"/>
                  <a:gd name="connsiteY4" fmla="*/ 0 h 51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245" h="51077">
                    <a:moveTo>
                      <a:pt x="51435" y="0"/>
                    </a:moveTo>
                    <a:lnTo>
                      <a:pt x="55245" y="47625"/>
                    </a:lnTo>
                    <a:cubicBezTo>
                      <a:pt x="55245" y="47625"/>
                      <a:pt x="5715" y="65723"/>
                      <a:pt x="0" y="19050"/>
                    </a:cubicBezTo>
                    <a:lnTo>
                      <a:pt x="30480" y="20003"/>
                    </a:lnTo>
                    <a:lnTo>
                      <a:pt x="51435" y="0"/>
                    </a:lnTo>
                    <a:close/>
                  </a:path>
                </a:pathLst>
              </a:custGeom>
              <a:solidFill>
                <a:srgbClr val="121C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94842C3A-310C-1E25-CA31-B6AC9876BD19}"/>
                  </a:ext>
                </a:extLst>
              </p:cNvPr>
              <p:cNvSpPr/>
              <p:nvPr/>
            </p:nvSpPr>
            <p:spPr>
              <a:xfrm>
                <a:off x="7240893" y="1719741"/>
                <a:ext cx="119073" cy="97856"/>
              </a:xfrm>
              <a:custGeom>
                <a:avLst/>
                <a:gdLst>
                  <a:gd name="connsiteX0" fmla="*/ 113358 w 119073"/>
                  <a:gd name="connsiteY0" fmla="*/ 88103 h 97856"/>
                  <a:gd name="connsiteX1" fmla="*/ 1915 w 119073"/>
                  <a:gd name="connsiteY1" fmla="*/ 62386 h 97856"/>
                  <a:gd name="connsiteX2" fmla="*/ 69543 w 119073"/>
                  <a:gd name="connsiteY2" fmla="*/ 6188 h 97856"/>
                  <a:gd name="connsiteX3" fmla="*/ 119073 w 119073"/>
                  <a:gd name="connsiteY3" fmla="*/ 8093 h 97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073" h="97856">
                    <a:moveTo>
                      <a:pt x="113358" y="88103"/>
                    </a:moveTo>
                    <a:cubicBezTo>
                      <a:pt x="113358" y="88103"/>
                      <a:pt x="16203" y="122393"/>
                      <a:pt x="1915" y="62386"/>
                    </a:cubicBezTo>
                    <a:cubicBezTo>
                      <a:pt x="-9514" y="13808"/>
                      <a:pt x="32396" y="-12862"/>
                      <a:pt x="69543" y="6188"/>
                    </a:cubicBezTo>
                    <a:cubicBezTo>
                      <a:pt x="94308" y="19523"/>
                      <a:pt x="102881" y="12856"/>
                      <a:pt x="119073" y="8093"/>
                    </a:cubicBezTo>
                  </a:path>
                </a:pathLst>
              </a:custGeom>
              <a:solidFill>
                <a:srgbClr val="121C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2BF44787-5D0C-B25B-67B4-74BF96896076}"/>
                </a:ext>
              </a:extLst>
            </p:cNvPr>
            <p:cNvSpPr/>
            <p:nvPr/>
          </p:nvSpPr>
          <p:spPr>
            <a:xfrm>
              <a:off x="7533334" y="1978342"/>
              <a:ext cx="136376" cy="219603"/>
            </a:xfrm>
            <a:custGeom>
              <a:avLst/>
              <a:gdLst>
                <a:gd name="connsiteX0" fmla="*/ 22847 w 136376"/>
                <a:gd name="connsiteY0" fmla="*/ 0 h 219603"/>
                <a:gd name="connsiteX1" fmla="*/ 40945 w 136376"/>
                <a:gd name="connsiteY1" fmla="*/ 203835 h 219603"/>
                <a:gd name="connsiteX2" fmla="*/ 106668 w 136376"/>
                <a:gd name="connsiteY2" fmla="*/ 216218 h 219603"/>
                <a:gd name="connsiteX3" fmla="*/ 136195 w 136376"/>
                <a:gd name="connsiteY3" fmla="*/ 160972 h 219603"/>
                <a:gd name="connsiteX4" fmla="*/ 22847 w 136376"/>
                <a:gd name="connsiteY4" fmla="*/ 0 h 21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376" h="219603">
                  <a:moveTo>
                    <a:pt x="22847" y="0"/>
                  </a:moveTo>
                  <a:cubicBezTo>
                    <a:pt x="22847" y="0"/>
                    <a:pt x="-39065" y="140970"/>
                    <a:pt x="40945" y="203835"/>
                  </a:cubicBezTo>
                  <a:cubicBezTo>
                    <a:pt x="59995" y="218122"/>
                    <a:pt x="83808" y="223837"/>
                    <a:pt x="106668" y="216218"/>
                  </a:cubicBezTo>
                  <a:cubicBezTo>
                    <a:pt x="124765" y="210503"/>
                    <a:pt x="138100" y="195262"/>
                    <a:pt x="136195" y="160972"/>
                  </a:cubicBezTo>
                  <a:cubicBezTo>
                    <a:pt x="134290" y="88582"/>
                    <a:pt x="131433" y="16193"/>
                    <a:pt x="22847" y="0"/>
                  </a:cubicBezTo>
                  <a:close/>
                </a:path>
              </a:pathLst>
            </a:custGeom>
            <a:solidFill>
              <a:srgbClr val="FFC9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5" name="Graphic 4">
              <a:extLst>
                <a:ext uri="{FF2B5EF4-FFF2-40B4-BE49-F238E27FC236}">
                  <a16:creationId xmlns:a16="http://schemas.microsoft.com/office/drawing/2014/main" id="{6DAE36B7-1C1B-6C99-6189-0B69CF00C420}"/>
                </a:ext>
              </a:extLst>
            </p:cNvPr>
            <p:cNvGrpSpPr/>
            <p:nvPr/>
          </p:nvGrpSpPr>
          <p:grpSpPr>
            <a:xfrm>
              <a:off x="7204010" y="1900395"/>
              <a:ext cx="434300" cy="381240"/>
              <a:chOff x="7204010" y="1900395"/>
              <a:chExt cx="434300" cy="381240"/>
            </a:xfrm>
          </p:grpSpPr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6FECDD78-37A2-BA30-25C3-4FF11C97D477}"/>
                  </a:ext>
                </a:extLst>
              </p:cNvPr>
              <p:cNvSpPr/>
              <p:nvPr/>
            </p:nvSpPr>
            <p:spPr>
              <a:xfrm>
                <a:off x="7318056" y="1996630"/>
                <a:ext cx="320254" cy="285005"/>
              </a:xfrm>
              <a:custGeom>
                <a:avLst/>
                <a:gdLst>
                  <a:gd name="connsiteX0" fmla="*/ 235268 w 320254"/>
                  <a:gd name="connsiteY0" fmla="*/ 14097 h 285005"/>
                  <a:gd name="connsiteX1" fmla="*/ 130493 w 320254"/>
                  <a:gd name="connsiteY1" fmla="*/ 159829 h 285005"/>
                  <a:gd name="connsiteX2" fmla="*/ 52388 w 320254"/>
                  <a:gd name="connsiteY2" fmla="*/ 59817 h 285005"/>
                  <a:gd name="connsiteX3" fmla="*/ 0 w 320254"/>
                  <a:gd name="connsiteY3" fmla="*/ 82677 h 285005"/>
                  <a:gd name="connsiteX4" fmla="*/ 105728 w 320254"/>
                  <a:gd name="connsiteY4" fmla="*/ 269367 h 285005"/>
                  <a:gd name="connsiteX5" fmla="*/ 151448 w 320254"/>
                  <a:gd name="connsiteY5" fmla="*/ 276987 h 285005"/>
                  <a:gd name="connsiteX6" fmla="*/ 308610 w 320254"/>
                  <a:gd name="connsiteY6" fmla="*/ 104584 h 285005"/>
                  <a:gd name="connsiteX7" fmla="*/ 293370 w 320254"/>
                  <a:gd name="connsiteY7" fmla="*/ 16954 h 285005"/>
                  <a:gd name="connsiteX8" fmla="*/ 293370 w 320254"/>
                  <a:gd name="connsiteY8" fmla="*/ 16954 h 285005"/>
                  <a:gd name="connsiteX9" fmla="*/ 235268 w 320254"/>
                  <a:gd name="connsiteY9" fmla="*/ 14097 h 285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0254" h="285005">
                    <a:moveTo>
                      <a:pt x="235268" y="14097"/>
                    </a:moveTo>
                    <a:lnTo>
                      <a:pt x="130493" y="159829"/>
                    </a:lnTo>
                    <a:lnTo>
                      <a:pt x="52388" y="59817"/>
                    </a:lnTo>
                    <a:lnTo>
                      <a:pt x="0" y="82677"/>
                    </a:lnTo>
                    <a:lnTo>
                      <a:pt x="105728" y="269367"/>
                    </a:lnTo>
                    <a:cubicBezTo>
                      <a:pt x="114300" y="286512"/>
                      <a:pt x="137160" y="290322"/>
                      <a:pt x="151448" y="276987"/>
                    </a:cubicBezTo>
                    <a:lnTo>
                      <a:pt x="308610" y="104584"/>
                    </a:lnTo>
                    <a:cubicBezTo>
                      <a:pt x="327660" y="84582"/>
                      <a:pt x="323850" y="43624"/>
                      <a:pt x="293370" y="16954"/>
                    </a:cubicBezTo>
                    <a:lnTo>
                      <a:pt x="293370" y="16954"/>
                    </a:lnTo>
                    <a:cubicBezTo>
                      <a:pt x="272415" y="-2096"/>
                      <a:pt x="252413" y="-7811"/>
                      <a:pt x="235268" y="14097"/>
                    </a:cubicBez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17" name="Graphic 4">
                <a:extLst>
                  <a:ext uri="{FF2B5EF4-FFF2-40B4-BE49-F238E27FC236}">
                    <a16:creationId xmlns:a16="http://schemas.microsoft.com/office/drawing/2014/main" id="{F44AC33E-3C7D-E922-08C4-0206AE915C36}"/>
                  </a:ext>
                </a:extLst>
              </p:cNvPr>
              <p:cNvGrpSpPr/>
              <p:nvPr/>
            </p:nvGrpSpPr>
            <p:grpSpPr>
              <a:xfrm>
                <a:off x="7204010" y="1900395"/>
                <a:ext cx="168572" cy="182159"/>
                <a:chOff x="7204010" y="1900395"/>
                <a:chExt cx="168572" cy="182159"/>
              </a:xfrm>
            </p:grpSpPr>
            <p:sp>
              <p:nvSpPr>
                <p:cNvPr id="218" name="Freeform: Shape 217">
                  <a:extLst>
                    <a:ext uri="{FF2B5EF4-FFF2-40B4-BE49-F238E27FC236}">
                      <a16:creationId xmlns:a16="http://schemas.microsoft.com/office/drawing/2014/main" id="{049090FC-814D-B584-2919-074FF3CDFA1C}"/>
                    </a:ext>
                  </a:extLst>
                </p:cNvPr>
                <p:cNvSpPr/>
                <p:nvPr/>
              </p:nvSpPr>
              <p:spPr>
                <a:xfrm>
                  <a:off x="7294456" y="2013584"/>
                  <a:ext cx="78126" cy="68970"/>
                </a:xfrm>
                <a:custGeom>
                  <a:avLst/>
                  <a:gdLst>
                    <a:gd name="connsiteX0" fmla="*/ 77893 w 78126"/>
                    <a:gd name="connsiteY0" fmla="*/ 34290 h 68970"/>
                    <a:gd name="connsiteX1" fmla="*/ 57890 w 78126"/>
                    <a:gd name="connsiteY1" fmla="*/ 0 h 68970"/>
                    <a:gd name="connsiteX2" fmla="*/ 6456 w 78126"/>
                    <a:gd name="connsiteY2" fmla="*/ 19050 h 68970"/>
                    <a:gd name="connsiteX3" fmla="*/ 2646 w 78126"/>
                    <a:gd name="connsiteY3" fmla="*/ 42863 h 68970"/>
                    <a:gd name="connsiteX4" fmla="*/ 15981 w 78126"/>
                    <a:gd name="connsiteY4" fmla="*/ 63817 h 68970"/>
                    <a:gd name="connsiteX5" fmla="*/ 30268 w 78126"/>
                    <a:gd name="connsiteY5" fmla="*/ 67627 h 68970"/>
                    <a:gd name="connsiteX6" fmla="*/ 71225 w 78126"/>
                    <a:gd name="connsiteY6" fmla="*/ 47625 h 68970"/>
                    <a:gd name="connsiteX7" fmla="*/ 77893 w 78126"/>
                    <a:gd name="connsiteY7" fmla="*/ 34290 h 68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126" h="68970">
                      <a:moveTo>
                        <a:pt x="77893" y="34290"/>
                      </a:moveTo>
                      <a:cubicBezTo>
                        <a:pt x="75036" y="22860"/>
                        <a:pt x="69321" y="4763"/>
                        <a:pt x="57890" y="0"/>
                      </a:cubicBezTo>
                      <a:cubicBezTo>
                        <a:pt x="57890" y="0"/>
                        <a:pt x="24553" y="3810"/>
                        <a:pt x="6456" y="19050"/>
                      </a:cubicBezTo>
                      <a:cubicBezTo>
                        <a:pt x="-212" y="24765"/>
                        <a:pt x="-2117" y="35242"/>
                        <a:pt x="2646" y="42863"/>
                      </a:cubicBezTo>
                      <a:lnTo>
                        <a:pt x="15981" y="63817"/>
                      </a:lnTo>
                      <a:cubicBezTo>
                        <a:pt x="18838" y="68580"/>
                        <a:pt x="25506" y="70485"/>
                        <a:pt x="30268" y="67627"/>
                      </a:cubicBezTo>
                      <a:lnTo>
                        <a:pt x="71225" y="47625"/>
                      </a:lnTo>
                      <a:cubicBezTo>
                        <a:pt x="76940" y="44767"/>
                        <a:pt x="78846" y="39052"/>
                        <a:pt x="77893" y="34290"/>
                      </a:cubicBezTo>
                      <a:close/>
                    </a:path>
                  </a:pathLst>
                </a:custGeom>
                <a:solidFill>
                  <a:srgbClr val="FCE0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9" name="Freeform: Shape 218">
                  <a:extLst>
                    <a:ext uri="{FF2B5EF4-FFF2-40B4-BE49-F238E27FC236}">
                      <a16:creationId xmlns:a16="http://schemas.microsoft.com/office/drawing/2014/main" id="{7FC278E4-2054-C09B-49AA-B1058E200E2E}"/>
                    </a:ext>
                  </a:extLst>
                </p:cNvPr>
                <p:cNvSpPr/>
                <p:nvPr/>
              </p:nvSpPr>
              <p:spPr>
                <a:xfrm>
                  <a:off x="7204010" y="1900395"/>
                  <a:ext cx="153141" cy="149589"/>
                </a:xfrm>
                <a:custGeom>
                  <a:avLst/>
                  <a:gdLst>
                    <a:gd name="connsiteX0" fmla="*/ 144526 w 153141"/>
                    <a:gd name="connsiteY0" fmla="*/ 123667 h 149589"/>
                    <a:gd name="connsiteX1" fmla="*/ 151194 w 153141"/>
                    <a:gd name="connsiteY1" fmla="*/ 113189 h 149589"/>
                    <a:gd name="connsiteX2" fmla="*/ 68326 w 153141"/>
                    <a:gd name="connsiteY2" fmla="*/ 794 h 149589"/>
                    <a:gd name="connsiteX3" fmla="*/ 36894 w 153141"/>
                    <a:gd name="connsiteY3" fmla="*/ 102712 h 149589"/>
                    <a:gd name="connsiteX4" fmla="*/ 93091 w 153141"/>
                    <a:gd name="connsiteY4" fmla="*/ 149384 h 149589"/>
                    <a:gd name="connsiteX5" fmla="*/ 114046 w 153141"/>
                    <a:gd name="connsiteY5" fmla="*/ 141764 h 149589"/>
                    <a:gd name="connsiteX6" fmla="*/ 144526 w 153141"/>
                    <a:gd name="connsiteY6" fmla="*/ 123667 h 149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141" h="149589">
                      <a:moveTo>
                        <a:pt x="144526" y="123667"/>
                      </a:moveTo>
                      <a:cubicBezTo>
                        <a:pt x="148336" y="121762"/>
                        <a:pt x="151194" y="116999"/>
                        <a:pt x="151194" y="113189"/>
                      </a:cubicBezTo>
                      <a:cubicBezTo>
                        <a:pt x="155004" y="86519"/>
                        <a:pt x="162624" y="-9683"/>
                        <a:pt x="68326" y="794"/>
                      </a:cubicBezTo>
                      <a:cubicBezTo>
                        <a:pt x="-26924" y="11272"/>
                        <a:pt x="-7874" y="96044"/>
                        <a:pt x="36894" y="102712"/>
                      </a:cubicBezTo>
                      <a:cubicBezTo>
                        <a:pt x="36894" y="102712"/>
                        <a:pt x="48324" y="153194"/>
                        <a:pt x="93091" y="149384"/>
                      </a:cubicBezTo>
                      <a:cubicBezTo>
                        <a:pt x="100711" y="148432"/>
                        <a:pt x="107379" y="145574"/>
                        <a:pt x="114046" y="141764"/>
                      </a:cubicBezTo>
                      <a:lnTo>
                        <a:pt x="144526" y="123667"/>
                      </a:lnTo>
                      <a:close/>
                    </a:path>
                  </a:pathLst>
                </a:custGeom>
                <a:solidFill>
                  <a:srgbClr val="FF3D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98C01C2F-D5CA-73FE-3022-5C33C8BF44E4}"/>
                </a:ext>
              </a:extLst>
            </p:cNvPr>
            <p:cNvSpPr/>
            <p:nvPr/>
          </p:nvSpPr>
          <p:spPr>
            <a:xfrm>
              <a:off x="7499031" y="2306954"/>
              <a:ext cx="217169" cy="102870"/>
            </a:xfrm>
            <a:custGeom>
              <a:avLst/>
              <a:gdLst>
                <a:gd name="connsiteX0" fmla="*/ 11430 w 217169"/>
                <a:gd name="connsiteY0" fmla="*/ 102870 h 102870"/>
                <a:gd name="connsiteX1" fmla="*/ 217170 w 217169"/>
                <a:gd name="connsiteY1" fmla="*/ 52388 h 102870"/>
                <a:gd name="connsiteX2" fmla="*/ 204788 w 217169"/>
                <a:gd name="connsiteY2" fmla="*/ 0 h 102870"/>
                <a:gd name="connsiteX3" fmla="*/ 0 w 217169"/>
                <a:gd name="connsiteY3" fmla="*/ 52388 h 10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169" h="102870">
                  <a:moveTo>
                    <a:pt x="11430" y="102870"/>
                  </a:moveTo>
                  <a:lnTo>
                    <a:pt x="217170" y="52388"/>
                  </a:lnTo>
                  <a:lnTo>
                    <a:pt x="204788" y="0"/>
                  </a:lnTo>
                  <a:lnTo>
                    <a:pt x="0" y="52388"/>
                  </a:lnTo>
                  <a:close/>
                </a:path>
              </a:pathLst>
            </a:custGeom>
            <a:solidFill>
              <a:srgbClr val="FCE0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5BA0E551-548F-380A-0455-69264EEA9EC7}"/>
                </a:ext>
              </a:extLst>
            </p:cNvPr>
            <p:cNvSpPr/>
            <p:nvPr/>
          </p:nvSpPr>
          <p:spPr>
            <a:xfrm>
              <a:off x="7846938" y="2919767"/>
              <a:ext cx="160303" cy="214851"/>
            </a:xfrm>
            <a:custGeom>
              <a:avLst/>
              <a:gdLst>
                <a:gd name="connsiteX0" fmla="*/ 110247 w 160303"/>
                <a:gd name="connsiteY0" fmla="*/ 597 h 214851"/>
                <a:gd name="connsiteX1" fmla="*/ 100722 w 160303"/>
                <a:gd name="connsiteY1" fmla="*/ 6312 h 214851"/>
                <a:gd name="connsiteX2" fmla="*/ 93101 w 160303"/>
                <a:gd name="connsiteY2" fmla="*/ 40602 h 214851"/>
                <a:gd name="connsiteX3" fmla="*/ 54049 w 160303"/>
                <a:gd name="connsiteY3" fmla="*/ 51079 h 214851"/>
                <a:gd name="connsiteX4" fmla="*/ 44524 w 160303"/>
                <a:gd name="connsiteY4" fmla="*/ 55842 h 214851"/>
                <a:gd name="connsiteX5" fmla="*/ 1661 w 160303"/>
                <a:gd name="connsiteY5" fmla="*/ 186334 h 214851"/>
                <a:gd name="connsiteX6" fmla="*/ 3567 w 160303"/>
                <a:gd name="connsiteY6" fmla="*/ 209194 h 214851"/>
                <a:gd name="connsiteX7" fmla="*/ 3567 w 160303"/>
                <a:gd name="connsiteY7" fmla="*/ 209194 h 214851"/>
                <a:gd name="connsiteX8" fmla="*/ 21664 w 160303"/>
                <a:gd name="connsiteY8" fmla="*/ 211099 h 214851"/>
                <a:gd name="connsiteX9" fmla="*/ 156919 w 160303"/>
                <a:gd name="connsiteY9" fmla="*/ 50127 h 214851"/>
                <a:gd name="connsiteX10" fmla="*/ 154061 w 160303"/>
                <a:gd name="connsiteY10" fmla="*/ 29172 h 214851"/>
                <a:gd name="connsiteX11" fmla="*/ 117867 w 160303"/>
                <a:gd name="connsiteY11" fmla="*/ 2502 h 214851"/>
                <a:gd name="connsiteX12" fmla="*/ 115961 w 160303"/>
                <a:gd name="connsiteY12" fmla="*/ 1549 h 214851"/>
                <a:gd name="connsiteX13" fmla="*/ 110247 w 160303"/>
                <a:gd name="connsiteY13" fmla="*/ 597 h 21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0303" h="214851">
                  <a:moveTo>
                    <a:pt x="110247" y="597"/>
                  </a:moveTo>
                  <a:cubicBezTo>
                    <a:pt x="105484" y="-1308"/>
                    <a:pt x="100722" y="1549"/>
                    <a:pt x="100722" y="6312"/>
                  </a:cubicBezTo>
                  <a:cubicBezTo>
                    <a:pt x="99769" y="15837"/>
                    <a:pt x="107389" y="27267"/>
                    <a:pt x="93101" y="40602"/>
                  </a:cubicBezTo>
                  <a:cubicBezTo>
                    <a:pt x="78814" y="54889"/>
                    <a:pt x="61669" y="53937"/>
                    <a:pt x="54049" y="51079"/>
                  </a:cubicBezTo>
                  <a:cubicBezTo>
                    <a:pt x="50239" y="50127"/>
                    <a:pt x="45476" y="52032"/>
                    <a:pt x="44524" y="55842"/>
                  </a:cubicBezTo>
                  <a:lnTo>
                    <a:pt x="1661" y="186334"/>
                  </a:lnTo>
                  <a:cubicBezTo>
                    <a:pt x="-1196" y="193954"/>
                    <a:pt x="-244" y="202527"/>
                    <a:pt x="3567" y="209194"/>
                  </a:cubicBezTo>
                  <a:lnTo>
                    <a:pt x="3567" y="209194"/>
                  </a:lnTo>
                  <a:cubicBezTo>
                    <a:pt x="7376" y="215862"/>
                    <a:pt x="16901" y="216814"/>
                    <a:pt x="21664" y="211099"/>
                  </a:cubicBezTo>
                  <a:lnTo>
                    <a:pt x="156919" y="50127"/>
                  </a:lnTo>
                  <a:cubicBezTo>
                    <a:pt x="162634" y="43459"/>
                    <a:pt x="160729" y="34887"/>
                    <a:pt x="154061" y="29172"/>
                  </a:cubicBezTo>
                  <a:lnTo>
                    <a:pt x="117867" y="2502"/>
                  </a:lnTo>
                  <a:cubicBezTo>
                    <a:pt x="116914" y="2502"/>
                    <a:pt x="116914" y="1549"/>
                    <a:pt x="115961" y="1549"/>
                  </a:cubicBezTo>
                  <a:lnTo>
                    <a:pt x="110247" y="597"/>
                  </a:lnTo>
                  <a:close/>
                </a:path>
              </a:pathLst>
            </a:custGeom>
            <a:solidFill>
              <a:srgbClr val="121C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2" name="Graphic 4">
            <a:extLst>
              <a:ext uri="{FF2B5EF4-FFF2-40B4-BE49-F238E27FC236}">
                <a16:creationId xmlns:a16="http://schemas.microsoft.com/office/drawing/2014/main" id="{8D069854-BAB6-59C8-C55D-921DF1A57417}"/>
              </a:ext>
            </a:extLst>
          </p:cNvPr>
          <p:cNvGrpSpPr/>
          <p:nvPr/>
        </p:nvGrpSpPr>
        <p:grpSpPr>
          <a:xfrm>
            <a:off x="10298121" y="3099847"/>
            <a:ext cx="1394222" cy="1937138"/>
            <a:chOff x="8252459" y="3953827"/>
            <a:chExt cx="978369" cy="1359347"/>
          </a:xfrm>
        </p:grpSpPr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8E449539-74E9-86B8-5812-8C28941E78D6}"/>
                </a:ext>
              </a:extLst>
            </p:cNvPr>
            <p:cNvSpPr/>
            <p:nvPr/>
          </p:nvSpPr>
          <p:spPr>
            <a:xfrm>
              <a:off x="8691562" y="4494846"/>
              <a:ext cx="197167" cy="280034"/>
            </a:xfrm>
            <a:custGeom>
              <a:avLst/>
              <a:gdLst>
                <a:gd name="connsiteX0" fmla="*/ 197168 w 197167"/>
                <a:gd name="connsiteY0" fmla="*/ 32385 h 280034"/>
                <a:gd name="connsiteX1" fmla="*/ 140018 w 197167"/>
                <a:gd name="connsiteY1" fmla="*/ 280035 h 280034"/>
                <a:gd name="connsiteX2" fmla="*/ 0 w 197167"/>
                <a:gd name="connsiteY2" fmla="*/ 0 h 28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167" h="280034">
                  <a:moveTo>
                    <a:pt x="197168" y="32385"/>
                  </a:moveTo>
                  <a:lnTo>
                    <a:pt x="140018" y="2800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2C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39411747-6C37-2534-A097-968B125BEE36}"/>
                </a:ext>
              </a:extLst>
            </p:cNvPr>
            <p:cNvSpPr/>
            <p:nvPr/>
          </p:nvSpPr>
          <p:spPr>
            <a:xfrm>
              <a:off x="8296274" y="4567237"/>
              <a:ext cx="536257" cy="498157"/>
            </a:xfrm>
            <a:custGeom>
              <a:avLst/>
              <a:gdLst>
                <a:gd name="connsiteX0" fmla="*/ 536257 w 536257"/>
                <a:gd name="connsiteY0" fmla="*/ 128588 h 498157"/>
                <a:gd name="connsiteX1" fmla="*/ 507682 w 536257"/>
                <a:gd name="connsiteY1" fmla="*/ 180022 h 498157"/>
                <a:gd name="connsiteX2" fmla="*/ 482918 w 536257"/>
                <a:gd name="connsiteY2" fmla="*/ 206693 h 498157"/>
                <a:gd name="connsiteX3" fmla="*/ 51435 w 536257"/>
                <a:gd name="connsiteY3" fmla="*/ 498157 h 498157"/>
                <a:gd name="connsiteX4" fmla="*/ 0 w 536257"/>
                <a:gd name="connsiteY4" fmla="*/ 443865 h 498157"/>
                <a:gd name="connsiteX5" fmla="*/ 180023 w 536257"/>
                <a:gd name="connsiteY5" fmla="*/ 300990 h 498157"/>
                <a:gd name="connsiteX6" fmla="*/ 365760 w 536257"/>
                <a:gd name="connsiteY6" fmla="*/ 153353 h 498157"/>
                <a:gd name="connsiteX7" fmla="*/ 396240 w 536257"/>
                <a:gd name="connsiteY7" fmla="*/ 0 h 498157"/>
                <a:gd name="connsiteX8" fmla="*/ 536257 w 536257"/>
                <a:gd name="connsiteY8" fmla="*/ 128588 h 498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257" h="498157">
                  <a:moveTo>
                    <a:pt x="536257" y="128588"/>
                  </a:moveTo>
                  <a:lnTo>
                    <a:pt x="507682" y="180022"/>
                  </a:lnTo>
                  <a:cubicBezTo>
                    <a:pt x="501968" y="190500"/>
                    <a:pt x="493395" y="200025"/>
                    <a:pt x="482918" y="206693"/>
                  </a:cubicBezTo>
                  <a:lnTo>
                    <a:pt x="51435" y="498157"/>
                  </a:lnTo>
                  <a:lnTo>
                    <a:pt x="0" y="443865"/>
                  </a:lnTo>
                  <a:lnTo>
                    <a:pt x="180023" y="300990"/>
                  </a:lnTo>
                  <a:cubicBezTo>
                    <a:pt x="180023" y="300990"/>
                    <a:pt x="247650" y="142875"/>
                    <a:pt x="365760" y="153353"/>
                  </a:cubicBezTo>
                  <a:lnTo>
                    <a:pt x="396240" y="0"/>
                  </a:lnTo>
                  <a:lnTo>
                    <a:pt x="536257" y="128588"/>
                  </a:lnTo>
                  <a:close/>
                </a:path>
              </a:pathLst>
            </a:custGeom>
            <a:solidFill>
              <a:srgbClr val="B372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2C801E8C-966C-8A96-C162-6BB4203A2169}"/>
                </a:ext>
              </a:extLst>
            </p:cNvPr>
            <p:cNvSpPr/>
            <p:nvPr/>
          </p:nvSpPr>
          <p:spPr>
            <a:xfrm>
              <a:off x="8252459" y="4963862"/>
              <a:ext cx="217831" cy="253932"/>
            </a:xfrm>
            <a:custGeom>
              <a:avLst/>
              <a:gdLst>
                <a:gd name="connsiteX0" fmla="*/ 114300 w 217831"/>
                <a:gd name="connsiteY0" fmla="*/ 68195 h 253932"/>
                <a:gd name="connsiteX1" fmla="*/ 93345 w 217831"/>
                <a:gd name="connsiteY1" fmla="*/ 46287 h 253932"/>
                <a:gd name="connsiteX2" fmla="*/ 81915 w 217831"/>
                <a:gd name="connsiteY2" fmla="*/ 567 h 253932"/>
                <a:gd name="connsiteX3" fmla="*/ 0 w 217831"/>
                <a:gd name="connsiteY3" fmla="*/ 48192 h 253932"/>
                <a:gd name="connsiteX4" fmla="*/ 205740 w 217831"/>
                <a:gd name="connsiteY4" fmla="*/ 253932 h 253932"/>
                <a:gd name="connsiteX5" fmla="*/ 211455 w 217831"/>
                <a:gd name="connsiteY5" fmla="*/ 210117 h 253932"/>
                <a:gd name="connsiteX6" fmla="*/ 172402 w 217831"/>
                <a:gd name="connsiteY6" fmla="*/ 73910 h 253932"/>
                <a:gd name="connsiteX7" fmla="*/ 169545 w 217831"/>
                <a:gd name="connsiteY7" fmla="*/ 50097 h 253932"/>
                <a:gd name="connsiteX8" fmla="*/ 114300 w 217831"/>
                <a:gd name="connsiteY8" fmla="*/ 68195 h 253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831" h="253932">
                  <a:moveTo>
                    <a:pt x="114300" y="68195"/>
                  </a:moveTo>
                  <a:lnTo>
                    <a:pt x="93345" y="46287"/>
                  </a:lnTo>
                  <a:cubicBezTo>
                    <a:pt x="93345" y="46287"/>
                    <a:pt x="98107" y="7235"/>
                    <a:pt x="81915" y="567"/>
                  </a:cubicBezTo>
                  <a:cubicBezTo>
                    <a:pt x="65722" y="-6100"/>
                    <a:pt x="0" y="48192"/>
                    <a:pt x="0" y="48192"/>
                  </a:cubicBezTo>
                  <a:cubicBezTo>
                    <a:pt x="0" y="48192"/>
                    <a:pt x="70485" y="218690"/>
                    <a:pt x="205740" y="253932"/>
                  </a:cubicBezTo>
                  <a:cubicBezTo>
                    <a:pt x="205740" y="253932"/>
                    <a:pt x="228600" y="244407"/>
                    <a:pt x="211455" y="210117"/>
                  </a:cubicBezTo>
                  <a:cubicBezTo>
                    <a:pt x="194310" y="178685"/>
                    <a:pt x="144780" y="146300"/>
                    <a:pt x="172402" y="73910"/>
                  </a:cubicBezTo>
                  <a:cubicBezTo>
                    <a:pt x="175260" y="66290"/>
                    <a:pt x="178117" y="52002"/>
                    <a:pt x="169545" y="50097"/>
                  </a:cubicBezTo>
                  <a:cubicBezTo>
                    <a:pt x="151447" y="45335"/>
                    <a:pt x="123825" y="43430"/>
                    <a:pt x="114300" y="68195"/>
                  </a:cubicBezTo>
                  <a:close/>
                </a:path>
              </a:pathLst>
            </a:custGeom>
            <a:solidFill>
              <a:srgbClr val="121C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DD23E787-842C-2E3D-6B5A-BAAABAED8A16}"/>
                </a:ext>
              </a:extLst>
            </p:cNvPr>
            <p:cNvSpPr/>
            <p:nvPr/>
          </p:nvSpPr>
          <p:spPr>
            <a:xfrm>
              <a:off x="8648699" y="4623434"/>
              <a:ext cx="207679" cy="129357"/>
            </a:xfrm>
            <a:custGeom>
              <a:avLst/>
              <a:gdLst>
                <a:gd name="connsiteX0" fmla="*/ 0 w 207679"/>
                <a:gd name="connsiteY0" fmla="*/ 119063 h 129357"/>
                <a:gd name="connsiteX1" fmla="*/ 104775 w 207679"/>
                <a:gd name="connsiteY1" fmla="*/ 107633 h 129357"/>
                <a:gd name="connsiteX2" fmla="*/ 207645 w 207679"/>
                <a:gd name="connsiteY2" fmla="*/ 33338 h 129357"/>
                <a:gd name="connsiteX3" fmla="*/ 56198 w 207679"/>
                <a:gd name="connsiteY3" fmla="*/ 0 h 129357"/>
                <a:gd name="connsiteX4" fmla="*/ 0 w 207679"/>
                <a:gd name="connsiteY4" fmla="*/ 119063 h 129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679" h="129357">
                  <a:moveTo>
                    <a:pt x="0" y="119063"/>
                  </a:moveTo>
                  <a:cubicBezTo>
                    <a:pt x="0" y="119063"/>
                    <a:pt x="7620" y="148590"/>
                    <a:pt x="104775" y="107633"/>
                  </a:cubicBezTo>
                  <a:cubicBezTo>
                    <a:pt x="190500" y="71438"/>
                    <a:pt x="208598" y="64770"/>
                    <a:pt x="207645" y="33338"/>
                  </a:cubicBezTo>
                  <a:cubicBezTo>
                    <a:pt x="206693" y="1905"/>
                    <a:pt x="56198" y="0"/>
                    <a:pt x="56198" y="0"/>
                  </a:cubicBezTo>
                  <a:lnTo>
                    <a:pt x="0" y="119063"/>
                  </a:lnTo>
                  <a:close/>
                </a:path>
              </a:pathLst>
            </a:custGeom>
            <a:solidFill>
              <a:srgbClr val="172C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B1C553D3-2B53-A64B-5F03-B8CE3341BA04}"/>
                </a:ext>
              </a:extLst>
            </p:cNvPr>
            <p:cNvSpPr/>
            <p:nvPr/>
          </p:nvSpPr>
          <p:spPr>
            <a:xfrm>
              <a:off x="8647747" y="4648199"/>
              <a:ext cx="210258" cy="605790"/>
            </a:xfrm>
            <a:custGeom>
              <a:avLst/>
              <a:gdLst>
                <a:gd name="connsiteX0" fmla="*/ 189547 w 210258"/>
                <a:gd name="connsiteY0" fmla="*/ 0 h 605790"/>
                <a:gd name="connsiteX1" fmla="*/ 206692 w 210258"/>
                <a:gd name="connsiteY1" fmla="*/ 56197 h 605790"/>
                <a:gd name="connsiteX2" fmla="*/ 208597 w 210258"/>
                <a:gd name="connsiteY2" fmla="*/ 92393 h 605790"/>
                <a:gd name="connsiteX3" fmla="*/ 121920 w 210258"/>
                <a:gd name="connsiteY3" fmla="*/ 605790 h 605790"/>
                <a:gd name="connsiteX4" fmla="*/ 46672 w 210258"/>
                <a:gd name="connsiteY4" fmla="*/ 605790 h 605790"/>
                <a:gd name="connsiteX5" fmla="*/ 67627 w 210258"/>
                <a:gd name="connsiteY5" fmla="*/ 376238 h 605790"/>
                <a:gd name="connsiteX6" fmla="*/ 89535 w 210258"/>
                <a:gd name="connsiteY6" fmla="*/ 140018 h 605790"/>
                <a:gd name="connsiteX7" fmla="*/ 0 w 210258"/>
                <a:gd name="connsiteY7" fmla="*/ 11430 h 605790"/>
                <a:gd name="connsiteX8" fmla="*/ 189547 w 210258"/>
                <a:gd name="connsiteY8" fmla="*/ 0 h 60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258" h="605790">
                  <a:moveTo>
                    <a:pt x="189547" y="0"/>
                  </a:moveTo>
                  <a:lnTo>
                    <a:pt x="206692" y="56197"/>
                  </a:lnTo>
                  <a:cubicBezTo>
                    <a:pt x="210502" y="67628"/>
                    <a:pt x="211455" y="80963"/>
                    <a:pt x="208597" y="92393"/>
                  </a:cubicBezTo>
                  <a:lnTo>
                    <a:pt x="121920" y="605790"/>
                  </a:lnTo>
                  <a:lnTo>
                    <a:pt x="46672" y="605790"/>
                  </a:lnTo>
                  <a:lnTo>
                    <a:pt x="67627" y="376238"/>
                  </a:lnTo>
                  <a:cubicBezTo>
                    <a:pt x="67627" y="376238"/>
                    <a:pt x="0" y="218122"/>
                    <a:pt x="89535" y="140018"/>
                  </a:cubicBezTo>
                  <a:lnTo>
                    <a:pt x="0" y="11430"/>
                  </a:lnTo>
                  <a:lnTo>
                    <a:pt x="189547" y="0"/>
                  </a:lnTo>
                  <a:close/>
                </a:path>
              </a:pathLst>
            </a:custGeom>
            <a:solidFill>
              <a:srgbClr val="C584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A991AF96-7636-0CD9-FEE9-7FC6100BF774}"/>
                </a:ext>
              </a:extLst>
            </p:cNvPr>
            <p:cNvSpPr/>
            <p:nvPr/>
          </p:nvSpPr>
          <p:spPr>
            <a:xfrm>
              <a:off x="8578148" y="4409121"/>
              <a:ext cx="278195" cy="332422"/>
            </a:xfrm>
            <a:custGeom>
              <a:avLst/>
              <a:gdLst>
                <a:gd name="connsiteX0" fmla="*/ 54358 w 278195"/>
                <a:gd name="connsiteY0" fmla="*/ 0 h 332422"/>
                <a:gd name="connsiteX1" fmla="*/ 6733 w 278195"/>
                <a:gd name="connsiteY1" fmla="*/ 164783 h 332422"/>
                <a:gd name="connsiteX2" fmla="*/ 70551 w 278195"/>
                <a:gd name="connsiteY2" fmla="*/ 332422 h 332422"/>
                <a:gd name="connsiteX3" fmla="*/ 278196 w 278195"/>
                <a:gd name="connsiteY3" fmla="*/ 246697 h 332422"/>
                <a:gd name="connsiteX4" fmla="*/ 218188 w 278195"/>
                <a:gd name="connsiteY4" fmla="*/ 74295 h 332422"/>
                <a:gd name="connsiteX5" fmla="*/ 54358 w 278195"/>
                <a:gd name="connsiteY5" fmla="*/ 0 h 332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195" h="332422">
                  <a:moveTo>
                    <a:pt x="54358" y="0"/>
                  </a:moveTo>
                  <a:cubicBezTo>
                    <a:pt x="54358" y="0"/>
                    <a:pt x="-22794" y="64770"/>
                    <a:pt x="6733" y="164783"/>
                  </a:cubicBezTo>
                  <a:cubicBezTo>
                    <a:pt x="36261" y="264795"/>
                    <a:pt x="70551" y="332422"/>
                    <a:pt x="70551" y="332422"/>
                  </a:cubicBezTo>
                  <a:cubicBezTo>
                    <a:pt x="70551" y="332422"/>
                    <a:pt x="143893" y="222885"/>
                    <a:pt x="278196" y="246697"/>
                  </a:cubicBezTo>
                  <a:lnTo>
                    <a:pt x="218188" y="74295"/>
                  </a:lnTo>
                  <a:lnTo>
                    <a:pt x="54358" y="0"/>
                  </a:lnTo>
                  <a:close/>
                </a:path>
              </a:pathLst>
            </a:custGeom>
            <a:solidFill>
              <a:srgbClr val="263F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5B42CFF4-ACC7-D64B-C3D1-5EEEE8583168}"/>
                </a:ext>
              </a:extLst>
            </p:cNvPr>
            <p:cNvSpPr/>
            <p:nvPr/>
          </p:nvSpPr>
          <p:spPr>
            <a:xfrm>
              <a:off x="8472487" y="3978591"/>
              <a:ext cx="449580" cy="231457"/>
            </a:xfrm>
            <a:custGeom>
              <a:avLst/>
              <a:gdLst>
                <a:gd name="connsiteX0" fmla="*/ 449580 w 449580"/>
                <a:gd name="connsiteY0" fmla="*/ 80010 h 231457"/>
                <a:gd name="connsiteX1" fmla="*/ 320993 w 449580"/>
                <a:gd name="connsiteY1" fmla="*/ 37148 h 231457"/>
                <a:gd name="connsiteX2" fmla="*/ 165735 w 449580"/>
                <a:gd name="connsiteY2" fmla="*/ 0 h 231457"/>
                <a:gd name="connsiteX3" fmla="*/ 140018 w 449580"/>
                <a:gd name="connsiteY3" fmla="*/ 12383 h 231457"/>
                <a:gd name="connsiteX4" fmla="*/ 0 w 449580"/>
                <a:gd name="connsiteY4" fmla="*/ 201930 h 231457"/>
                <a:gd name="connsiteX5" fmla="*/ 48577 w 449580"/>
                <a:gd name="connsiteY5" fmla="*/ 231458 h 231457"/>
                <a:gd name="connsiteX6" fmla="*/ 177165 w 449580"/>
                <a:gd name="connsiteY6" fmla="*/ 92392 h 231457"/>
                <a:gd name="connsiteX7" fmla="*/ 285750 w 449580"/>
                <a:gd name="connsiteY7" fmla="*/ 139065 h 231457"/>
                <a:gd name="connsiteX8" fmla="*/ 319088 w 449580"/>
                <a:gd name="connsiteY8" fmla="*/ 178117 h 231457"/>
                <a:gd name="connsiteX9" fmla="*/ 401955 w 449580"/>
                <a:gd name="connsiteY9" fmla="*/ 222885 h 231457"/>
                <a:gd name="connsiteX10" fmla="*/ 449580 w 449580"/>
                <a:gd name="connsiteY10" fmla="*/ 80010 h 23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9580" h="231457">
                  <a:moveTo>
                    <a:pt x="449580" y="80010"/>
                  </a:moveTo>
                  <a:cubicBezTo>
                    <a:pt x="449580" y="80010"/>
                    <a:pt x="424815" y="39052"/>
                    <a:pt x="320993" y="37148"/>
                  </a:cubicBezTo>
                  <a:cubicBezTo>
                    <a:pt x="320993" y="37148"/>
                    <a:pt x="275273" y="2858"/>
                    <a:pt x="165735" y="0"/>
                  </a:cubicBezTo>
                  <a:cubicBezTo>
                    <a:pt x="155257" y="0"/>
                    <a:pt x="145732" y="4763"/>
                    <a:pt x="140018" y="12383"/>
                  </a:cubicBezTo>
                  <a:lnTo>
                    <a:pt x="0" y="201930"/>
                  </a:lnTo>
                  <a:lnTo>
                    <a:pt x="48577" y="231458"/>
                  </a:lnTo>
                  <a:lnTo>
                    <a:pt x="177165" y="92392"/>
                  </a:lnTo>
                  <a:lnTo>
                    <a:pt x="285750" y="139065"/>
                  </a:lnTo>
                  <a:lnTo>
                    <a:pt x="319088" y="178117"/>
                  </a:lnTo>
                  <a:lnTo>
                    <a:pt x="401955" y="222885"/>
                  </a:lnTo>
                  <a:lnTo>
                    <a:pt x="449580" y="80010"/>
                  </a:lnTo>
                  <a:close/>
                </a:path>
              </a:pathLst>
            </a:custGeom>
            <a:solidFill>
              <a:srgbClr val="C584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638AC89D-C2C5-C3D5-8674-1E4CCD98EEF0}"/>
                </a:ext>
              </a:extLst>
            </p:cNvPr>
            <p:cNvSpPr/>
            <p:nvPr/>
          </p:nvSpPr>
          <p:spPr>
            <a:xfrm>
              <a:off x="8658224" y="4058602"/>
              <a:ext cx="456247" cy="444817"/>
            </a:xfrm>
            <a:custGeom>
              <a:avLst/>
              <a:gdLst>
                <a:gd name="connsiteX0" fmla="*/ 263843 w 456247"/>
                <a:gd name="connsiteY0" fmla="*/ 0 h 444817"/>
                <a:gd name="connsiteX1" fmla="*/ 131445 w 456247"/>
                <a:gd name="connsiteY1" fmla="*/ 99060 h 444817"/>
                <a:gd name="connsiteX2" fmla="*/ 0 w 456247"/>
                <a:gd name="connsiteY2" fmla="*/ 320992 h 444817"/>
                <a:gd name="connsiteX3" fmla="*/ 189548 w 456247"/>
                <a:gd name="connsiteY3" fmla="*/ 444817 h 444817"/>
                <a:gd name="connsiteX4" fmla="*/ 456248 w 456247"/>
                <a:gd name="connsiteY4" fmla="*/ 186690 h 444817"/>
                <a:gd name="connsiteX5" fmla="*/ 263843 w 456247"/>
                <a:gd name="connsiteY5" fmla="*/ 0 h 444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247" h="444817">
                  <a:moveTo>
                    <a:pt x="263843" y="0"/>
                  </a:moveTo>
                  <a:cubicBezTo>
                    <a:pt x="220980" y="108585"/>
                    <a:pt x="132398" y="99060"/>
                    <a:pt x="131445" y="99060"/>
                  </a:cubicBezTo>
                  <a:cubicBezTo>
                    <a:pt x="64770" y="187642"/>
                    <a:pt x="0" y="320992"/>
                    <a:pt x="0" y="320992"/>
                  </a:cubicBezTo>
                  <a:lnTo>
                    <a:pt x="189548" y="444817"/>
                  </a:lnTo>
                  <a:lnTo>
                    <a:pt x="456248" y="186690"/>
                  </a:lnTo>
                  <a:cubicBezTo>
                    <a:pt x="427673" y="91440"/>
                    <a:pt x="320040" y="27622"/>
                    <a:pt x="263843" y="0"/>
                  </a:cubicBezTo>
                  <a:close/>
                </a:path>
              </a:pathLst>
            </a:custGeom>
            <a:solidFill>
              <a:srgbClr val="FFD6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C80886D2-DD6C-97A9-E174-FE5FCD64904B}"/>
                </a:ext>
              </a:extLst>
            </p:cNvPr>
            <p:cNvSpPr/>
            <p:nvPr/>
          </p:nvSpPr>
          <p:spPr>
            <a:xfrm>
              <a:off x="8973247" y="4076699"/>
              <a:ext cx="151701" cy="141272"/>
            </a:xfrm>
            <a:custGeom>
              <a:avLst/>
              <a:gdLst>
                <a:gd name="connsiteX0" fmla="*/ 8827 w 151701"/>
                <a:gd name="connsiteY0" fmla="*/ 118110 h 141272"/>
                <a:gd name="connsiteX1" fmla="*/ 8827 w 151701"/>
                <a:gd name="connsiteY1" fmla="*/ 118110 h 141272"/>
                <a:gd name="connsiteX2" fmla="*/ 24066 w 151701"/>
                <a:gd name="connsiteY2" fmla="*/ 45720 h 141272"/>
                <a:gd name="connsiteX3" fmla="*/ 94552 w 151701"/>
                <a:gd name="connsiteY3" fmla="*/ 0 h 141272"/>
                <a:gd name="connsiteX4" fmla="*/ 151702 w 151701"/>
                <a:gd name="connsiteY4" fmla="*/ 86678 h 141272"/>
                <a:gd name="connsiteX5" fmla="*/ 81216 w 151701"/>
                <a:gd name="connsiteY5" fmla="*/ 132397 h 141272"/>
                <a:gd name="connsiteX6" fmla="*/ 8827 w 151701"/>
                <a:gd name="connsiteY6" fmla="*/ 118110 h 14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701" h="141272">
                  <a:moveTo>
                    <a:pt x="8827" y="118110"/>
                  </a:moveTo>
                  <a:lnTo>
                    <a:pt x="8827" y="118110"/>
                  </a:lnTo>
                  <a:cubicBezTo>
                    <a:pt x="-7366" y="94297"/>
                    <a:pt x="-698" y="61913"/>
                    <a:pt x="24066" y="45720"/>
                  </a:cubicBezTo>
                  <a:lnTo>
                    <a:pt x="94552" y="0"/>
                  </a:lnTo>
                  <a:lnTo>
                    <a:pt x="151702" y="86678"/>
                  </a:lnTo>
                  <a:lnTo>
                    <a:pt x="81216" y="132397"/>
                  </a:lnTo>
                  <a:cubicBezTo>
                    <a:pt x="56452" y="148590"/>
                    <a:pt x="24066" y="141922"/>
                    <a:pt x="8827" y="118110"/>
                  </a:cubicBezTo>
                  <a:close/>
                </a:path>
              </a:pathLst>
            </a:custGeom>
            <a:solidFill>
              <a:srgbClr val="B372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32" name="Graphic 4">
              <a:extLst>
                <a:ext uri="{FF2B5EF4-FFF2-40B4-BE49-F238E27FC236}">
                  <a16:creationId xmlns:a16="http://schemas.microsoft.com/office/drawing/2014/main" id="{1675B461-B006-3CC5-5E2B-F4E760B68332}"/>
                </a:ext>
              </a:extLst>
            </p:cNvPr>
            <p:cNvGrpSpPr/>
            <p:nvPr/>
          </p:nvGrpSpPr>
          <p:grpSpPr>
            <a:xfrm>
              <a:off x="8969493" y="3953827"/>
              <a:ext cx="261336" cy="252762"/>
              <a:chOff x="8969493" y="3953827"/>
              <a:chExt cx="261336" cy="252762"/>
            </a:xfrm>
          </p:grpSpPr>
          <p:grpSp>
            <p:nvGrpSpPr>
              <p:cNvPr id="233" name="Graphic 4">
                <a:extLst>
                  <a:ext uri="{FF2B5EF4-FFF2-40B4-BE49-F238E27FC236}">
                    <a16:creationId xmlns:a16="http://schemas.microsoft.com/office/drawing/2014/main" id="{13909B85-31C9-4492-97AE-ED9CB75513D8}"/>
                  </a:ext>
                </a:extLst>
              </p:cNvPr>
              <p:cNvGrpSpPr/>
              <p:nvPr/>
            </p:nvGrpSpPr>
            <p:grpSpPr>
              <a:xfrm>
                <a:off x="8995409" y="3953827"/>
                <a:ext cx="235419" cy="252762"/>
                <a:chOff x="8995409" y="3953827"/>
                <a:chExt cx="235419" cy="252762"/>
              </a:xfrm>
            </p:grpSpPr>
            <p:sp>
              <p:nvSpPr>
                <p:cNvPr id="234" name="Freeform: Shape 233">
                  <a:extLst>
                    <a:ext uri="{FF2B5EF4-FFF2-40B4-BE49-F238E27FC236}">
                      <a16:creationId xmlns:a16="http://schemas.microsoft.com/office/drawing/2014/main" id="{7102FDE3-B28A-4CC2-3AEB-0721680DBA4C}"/>
                    </a:ext>
                  </a:extLst>
                </p:cNvPr>
                <p:cNvSpPr/>
                <p:nvPr/>
              </p:nvSpPr>
              <p:spPr>
                <a:xfrm>
                  <a:off x="8999822" y="3965859"/>
                  <a:ext cx="206439" cy="240729"/>
                </a:xfrm>
                <a:custGeom>
                  <a:avLst/>
                  <a:gdLst>
                    <a:gd name="connsiteX0" fmla="*/ 77502 w 206439"/>
                    <a:gd name="connsiteY0" fmla="*/ 237522 h 240729"/>
                    <a:gd name="connsiteX1" fmla="*/ 67977 w 206439"/>
                    <a:gd name="connsiteY1" fmla="*/ 234665 h 240729"/>
                    <a:gd name="connsiteX2" fmla="*/ 3208 w 206439"/>
                    <a:gd name="connsiteY2" fmla="*/ 123222 h 240729"/>
                    <a:gd name="connsiteX3" fmla="*/ 17495 w 206439"/>
                    <a:gd name="connsiteY3" fmla="*/ 67978 h 240729"/>
                    <a:gd name="connsiteX4" fmla="*/ 128938 w 206439"/>
                    <a:gd name="connsiteY4" fmla="*/ 3207 h 240729"/>
                    <a:gd name="connsiteX5" fmla="*/ 138463 w 206439"/>
                    <a:gd name="connsiteY5" fmla="*/ 6065 h 240729"/>
                    <a:gd name="connsiteX6" fmla="*/ 203233 w 206439"/>
                    <a:gd name="connsiteY6" fmla="*/ 117508 h 240729"/>
                    <a:gd name="connsiteX7" fmla="*/ 188945 w 206439"/>
                    <a:gd name="connsiteY7" fmla="*/ 172753 h 240729"/>
                    <a:gd name="connsiteX8" fmla="*/ 77502 w 206439"/>
                    <a:gd name="connsiteY8" fmla="*/ 237522 h 240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6439" h="240729">
                      <a:moveTo>
                        <a:pt x="77502" y="237522"/>
                      </a:moveTo>
                      <a:lnTo>
                        <a:pt x="67977" y="234665"/>
                      </a:lnTo>
                      <a:cubicBezTo>
                        <a:pt x="19400" y="221330"/>
                        <a:pt x="-10128" y="171800"/>
                        <a:pt x="3208" y="123222"/>
                      </a:cubicBezTo>
                      <a:lnTo>
                        <a:pt x="17495" y="67978"/>
                      </a:lnTo>
                      <a:cubicBezTo>
                        <a:pt x="30830" y="19400"/>
                        <a:pt x="80360" y="-10127"/>
                        <a:pt x="128938" y="3207"/>
                      </a:cubicBezTo>
                      <a:lnTo>
                        <a:pt x="138463" y="6065"/>
                      </a:lnTo>
                      <a:cubicBezTo>
                        <a:pt x="187040" y="19400"/>
                        <a:pt x="216567" y="68930"/>
                        <a:pt x="203233" y="117508"/>
                      </a:cubicBezTo>
                      <a:lnTo>
                        <a:pt x="188945" y="172753"/>
                      </a:lnTo>
                      <a:cubicBezTo>
                        <a:pt x="176563" y="221330"/>
                        <a:pt x="126080" y="250858"/>
                        <a:pt x="77502" y="237522"/>
                      </a:cubicBezTo>
                      <a:close/>
                    </a:path>
                  </a:pathLst>
                </a:custGeom>
                <a:solidFill>
                  <a:srgbClr val="C5845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5" name="Freeform: Shape 234">
                  <a:extLst>
                    <a:ext uri="{FF2B5EF4-FFF2-40B4-BE49-F238E27FC236}">
                      <a16:creationId xmlns:a16="http://schemas.microsoft.com/office/drawing/2014/main" id="{36A801C1-34B4-0BC7-3D54-A2148807A9FE}"/>
                    </a:ext>
                  </a:extLst>
                </p:cNvPr>
                <p:cNvSpPr/>
                <p:nvPr/>
              </p:nvSpPr>
              <p:spPr>
                <a:xfrm>
                  <a:off x="8995409" y="3953827"/>
                  <a:ext cx="235419" cy="156209"/>
                </a:xfrm>
                <a:custGeom>
                  <a:avLst/>
                  <a:gdLst>
                    <a:gd name="connsiteX0" fmla="*/ 5715 w 235419"/>
                    <a:gd name="connsiteY0" fmla="*/ 156210 h 156209"/>
                    <a:gd name="connsiteX1" fmla="*/ 15240 w 235419"/>
                    <a:gd name="connsiteY1" fmla="*/ 145732 h 156209"/>
                    <a:gd name="connsiteX2" fmla="*/ 56197 w 235419"/>
                    <a:gd name="connsiteY2" fmla="*/ 147638 h 156209"/>
                    <a:gd name="connsiteX3" fmla="*/ 58102 w 235419"/>
                    <a:gd name="connsiteY3" fmla="*/ 120967 h 156209"/>
                    <a:gd name="connsiteX4" fmla="*/ 70485 w 235419"/>
                    <a:gd name="connsiteY4" fmla="*/ 78105 h 156209"/>
                    <a:gd name="connsiteX5" fmla="*/ 71438 w 235419"/>
                    <a:gd name="connsiteY5" fmla="*/ 65722 h 156209"/>
                    <a:gd name="connsiteX6" fmla="*/ 101917 w 235419"/>
                    <a:gd name="connsiteY6" fmla="*/ 68580 h 156209"/>
                    <a:gd name="connsiteX7" fmla="*/ 231457 w 235419"/>
                    <a:gd name="connsiteY7" fmla="*/ 68580 h 156209"/>
                    <a:gd name="connsiteX8" fmla="*/ 55245 w 235419"/>
                    <a:gd name="connsiteY8" fmla="*/ 0 h 156209"/>
                    <a:gd name="connsiteX9" fmla="*/ 0 w 235419"/>
                    <a:gd name="connsiteY9" fmla="*/ 59055 h 156209"/>
                    <a:gd name="connsiteX10" fmla="*/ 5715 w 235419"/>
                    <a:gd name="connsiteY10" fmla="*/ 156210 h 156209"/>
                    <a:gd name="connsiteX11" fmla="*/ 5715 w 235419"/>
                    <a:gd name="connsiteY11" fmla="*/ 156210 h 156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35419" h="156209">
                      <a:moveTo>
                        <a:pt x="5715" y="156210"/>
                      </a:moveTo>
                      <a:lnTo>
                        <a:pt x="15240" y="145732"/>
                      </a:lnTo>
                      <a:cubicBezTo>
                        <a:pt x="27622" y="146685"/>
                        <a:pt x="56197" y="147638"/>
                        <a:pt x="56197" y="147638"/>
                      </a:cubicBezTo>
                      <a:lnTo>
                        <a:pt x="58102" y="120967"/>
                      </a:lnTo>
                      <a:cubicBezTo>
                        <a:pt x="58102" y="120967"/>
                        <a:pt x="80010" y="101917"/>
                        <a:pt x="70485" y="78105"/>
                      </a:cubicBezTo>
                      <a:cubicBezTo>
                        <a:pt x="68580" y="74295"/>
                        <a:pt x="69532" y="69532"/>
                        <a:pt x="71438" y="65722"/>
                      </a:cubicBezTo>
                      <a:cubicBezTo>
                        <a:pt x="75247" y="58103"/>
                        <a:pt x="83820" y="59055"/>
                        <a:pt x="101917" y="68580"/>
                      </a:cubicBezTo>
                      <a:cubicBezTo>
                        <a:pt x="131445" y="83820"/>
                        <a:pt x="203835" y="116205"/>
                        <a:pt x="231457" y="68580"/>
                      </a:cubicBezTo>
                      <a:cubicBezTo>
                        <a:pt x="266700" y="9525"/>
                        <a:pt x="55245" y="0"/>
                        <a:pt x="55245" y="0"/>
                      </a:cubicBezTo>
                      <a:lnTo>
                        <a:pt x="0" y="59055"/>
                      </a:lnTo>
                      <a:lnTo>
                        <a:pt x="5715" y="156210"/>
                      </a:lnTo>
                      <a:lnTo>
                        <a:pt x="5715" y="156210"/>
                      </a:lnTo>
                      <a:close/>
                    </a:path>
                  </a:pathLst>
                </a:custGeom>
                <a:solidFill>
                  <a:srgbClr val="59311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42937CF0-935A-E881-A9F6-A3E035713FE0}"/>
                  </a:ext>
                </a:extLst>
              </p:cNvPr>
              <p:cNvSpPr/>
              <p:nvPr/>
            </p:nvSpPr>
            <p:spPr>
              <a:xfrm>
                <a:off x="8969493" y="4044115"/>
                <a:ext cx="65167" cy="65167"/>
              </a:xfrm>
              <a:custGeom>
                <a:avLst/>
                <a:gdLst>
                  <a:gd name="connsiteX0" fmla="*/ 64017 w 65167"/>
                  <a:gd name="connsiteY0" fmla="*/ 41156 h 65167"/>
                  <a:gd name="connsiteX1" fmla="*/ 24011 w 65167"/>
                  <a:gd name="connsiteY1" fmla="*/ 64016 h 65167"/>
                  <a:gd name="connsiteX2" fmla="*/ 1151 w 65167"/>
                  <a:gd name="connsiteY2" fmla="*/ 24011 h 65167"/>
                  <a:gd name="connsiteX3" fmla="*/ 41156 w 65167"/>
                  <a:gd name="connsiteY3" fmla="*/ 1151 h 65167"/>
                  <a:gd name="connsiteX4" fmla="*/ 64017 w 65167"/>
                  <a:gd name="connsiteY4" fmla="*/ 41156 h 65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67" h="65167">
                    <a:moveTo>
                      <a:pt x="64017" y="41156"/>
                    </a:moveTo>
                    <a:cubicBezTo>
                      <a:pt x="59254" y="58301"/>
                      <a:pt x="41156" y="68779"/>
                      <a:pt x="24011" y="64016"/>
                    </a:cubicBezTo>
                    <a:cubicBezTo>
                      <a:pt x="6867" y="59254"/>
                      <a:pt x="-3611" y="41156"/>
                      <a:pt x="1151" y="24011"/>
                    </a:cubicBezTo>
                    <a:cubicBezTo>
                      <a:pt x="5914" y="6866"/>
                      <a:pt x="24011" y="-3611"/>
                      <a:pt x="41156" y="1151"/>
                    </a:cubicBezTo>
                    <a:cubicBezTo>
                      <a:pt x="58301" y="5914"/>
                      <a:pt x="68779" y="24011"/>
                      <a:pt x="64017" y="41156"/>
                    </a:cubicBezTo>
                    <a:close/>
                  </a:path>
                </a:pathLst>
              </a:custGeom>
              <a:solidFill>
                <a:srgbClr val="C584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2CEC891C-B00C-2D85-1B88-D4EC03EA6C7C}"/>
                </a:ext>
              </a:extLst>
            </p:cNvPr>
            <p:cNvSpPr/>
            <p:nvPr/>
          </p:nvSpPr>
          <p:spPr>
            <a:xfrm>
              <a:off x="8516927" y="4311680"/>
              <a:ext cx="117811" cy="117771"/>
            </a:xfrm>
            <a:custGeom>
              <a:avLst/>
              <a:gdLst>
                <a:gd name="connsiteX0" fmla="*/ 70812 w 117811"/>
                <a:gd name="connsiteY0" fmla="*/ 1239 h 117771"/>
                <a:gd name="connsiteX1" fmla="*/ 116532 w 117811"/>
                <a:gd name="connsiteY1" fmla="*/ 70772 h 117771"/>
                <a:gd name="connsiteX2" fmla="*/ 46999 w 117811"/>
                <a:gd name="connsiteY2" fmla="*/ 116492 h 117771"/>
                <a:gd name="connsiteX3" fmla="*/ 1280 w 117811"/>
                <a:gd name="connsiteY3" fmla="*/ 46959 h 117771"/>
                <a:gd name="connsiteX4" fmla="*/ 70812 w 117811"/>
                <a:gd name="connsiteY4" fmla="*/ 1239 h 11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811" h="117771">
                  <a:moveTo>
                    <a:pt x="70812" y="1239"/>
                  </a:moveTo>
                  <a:cubicBezTo>
                    <a:pt x="103197" y="7907"/>
                    <a:pt x="123199" y="39339"/>
                    <a:pt x="116532" y="70772"/>
                  </a:cubicBezTo>
                  <a:cubicBezTo>
                    <a:pt x="109865" y="103157"/>
                    <a:pt x="78432" y="123159"/>
                    <a:pt x="46999" y="116492"/>
                  </a:cubicBezTo>
                  <a:cubicBezTo>
                    <a:pt x="14615" y="109824"/>
                    <a:pt x="-5388" y="78392"/>
                    <a:pt x="1280" y="46959"/>
                  </a:cubicBezTo>
                  <a:cubicBezTo>
                    <a:pt x="7947" y="15526"/>
                    <a:pt x="39380" y="-5428"/>
                    <a:pt x="70812" y="1239"/>
                  </a:cubicBezTo>
                  <a:close/>
                </a:path>
              </a:pathLst>
            </a:custGeom>
            <a:solidFill>
              <a:srgbClr val="C584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3AA47993-EA00-8DA9-CF85-5619BB1D18D4}"/>
                </a:ext>
              </a:extLst>
            </p:cNvPr>
            <p:cNvSpPr/>
            <p:nvPr/>
          </p:nvSpPr>
          <p:spPr>
            <a:xfrm>
              <a:off x="8428571" y="4123942"/>
              <a:ext cx="104975" cy="105257"/>
            </a:xfrm>
            <a:custGeom>
              <a:avLst/>
              <a:gdLst>
                <a:gd name="connsiteX0" fmla="*/ 62965 w 104975"/>
                <a:gd name="connsiteY0" fmla="*/ 1334 h 105257"/>
                <a:gd name="connsiteX1" fmla="*/ 103923 w 104975"/>
                <a:gd name="connsiteY1" fmla="*/ 63247 h 105257"/>
                <a:gd name="connsiteX2" fmla="*/ 42010 w 104975"/>
                <a:gd name="connsiteY2" fmla="*/ 104204 h 105257"/>
                <a:gd name="connsiteX3" fmla="*/ 1053 w 104975"/>
                <a:gd name="connsiteY3" fmla="*/ 42292 h 105257"/>
                <a:gd name="connsiteX4" fmla="*/ 62965 w 104975"/>
                <a:gd name="connsiteY4" fmla="*/ 1334 h 10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75" h="105257">
                  <a:moveTo>
                    <a:pt x="62965" y="1334"/>
                  </a:moveTo>
                  <a:cubicBezTo>
                    <a:pt x="91540" y="7049"/>
                    <a:pt x="109638" y="34672"/>
                    <a:pt x="103923" y="63247"/>
                  </a:cubicBezTo>
                  <a:cubicBezTo>
                    <a:pt x="98208" y="91822"/>
                    <a:pt x="70585" y="109919"/>
                    <a:pt x="42010" y="104204"/>
                  </a:cubicBezTo>
                  <a:cubicBezTo>
                    <a:pt x="13435" y="98489"/>
                    <a:pt x="-4662" y="70867"/>
                    <a:pt x="1053" y="42292"/>
                  </a:cubicBezTo>
                  <a:cubicBezTo>
                    <a:pt x="6768" y="13717"/>
                    <a:pt x="34390" y="-5333"/>
                    <a:pt x="62965" y="1334"/>
                  </a:cubicBezTo>
                  <a:close/>
                </a:path>
              </a:pathLst>
            </a:custGeom>
            <a:solidFill>
              <a:srgbClr val="C584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07131075-7891-89D3-0484-C5F50C59DC0D}"/>
                </a:ext>
              </a:extLst>
            </p:cNvPr>
            <p:cNvSpPr/>
            <p:nvPr/>
          </p:nvSpPr>
          <p:spPr>
            <a:xfrm>
              <a:off x="8361044" y="4159567"/>
              <a:ext cx="245744" cy="245744"/>
            </a:xfrm>
            <a:custGeom>
              <a:avLst/>
              <a:gdLst>
                <a:gd name="connsiteX0" fmla="*/ 245745 w 245744"/>
                <a:gd name="connsiteY0" fmla="*/ 122873 h 245744"/>
                <a:gd name="connsiteX1" fmla="*/ 122872 w 245744"/>
                <a:gd name="connsiteY1" fmla="*/ 245745 h 245744"/>
                <a:gd name="connsiteX2" fmla="*/ -1 w 245744"/>
                <a:gd name="connsiteY2" fmla="*/ 122873 h 245744"/>
                <a:gd name="connsiteX3" fmla="*/ 122872 w 245744"/>
                <a:gd name="connsiteY3" fmla="*/ 0 h 245744"/>
                <a:gd name="connsiteX4" fmla="*/ 245745 w 245744"/>
                <a:gd name="connsiteY4" fmla="*/ 122873 h 24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744" h="245744">
                  <a:moveTo>
                    <a:pt x="245745" y="122873"/>
                  </a:moveTo>
                  <a:cubicBezTo>
                    <a:pt x="245745" y="190733"/>
                    <a:pt x="190733" y="245745"/>
                    <a:pt x="122872" y="245745"/>
                  </a:cubicBezTo>
                  <a:cubicBezTo>
                    <a:pt x="55012" y="245745"/>
                    <a:pt x="-1" y="190733"/>
                    <a:pt x="-1" y="122873"/>
                  </a:cubicBezTo>
                  <a:cubicBezTo>
                    <a:pt x="-1" y="55012"/>
                    <a:pt x="55011" y="0"/>
                    <a:pt x="122872" y="0"/>
                  </a:cubicBezTo>
                  <a:cubicBezTo>
                    <a:pt x="190732" y="0"/>
                    <a:pt x="245745" y="55012"/>
                    <a:pt x="245745" y="122873"/>
                  </a:cubicBezTo>
                  <a:close/>
                </a:path>
              </a:pathLst>
            </a:custGeom>
            <a:solidFill>
              <a:srgbClr val="FF7F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E1204A14-2A38-F691-B5DD-14131E5F535A}"/>
                </a:ext>
              </a:extLst>
            </p:cNvPr>
            <p:cNvSpPr/>
            <p:nvPr/>
          </p:nvSpPr>
          <p:spPr>
            <a:xfrm>
              <a:off x="8613456" y="4244339"/>
              <a:ext cx="522310" cy="316348"/>
            </a:xfrm>
            <a:custGeom>
              <a:avLst/>
              <a:gdLst>
                <a:gd name="connsiteX0" fmla="*/ 501015 w 522310"/>
                <a:gd name="connsiteY0" fmla="*/ 0 h 316348"/>
                <a:gd name="connsiteX1" fmla="*/ 443865 w 522310"/>
                <a:gd name="connsiteY1" fmla="*/ 162878 h 316348"/>
                <a:gd name="connsiteX2" fmla="*/ 269557 w 522310"/>
                <a:gd name="connsiteY2" fmla="*/ 313372 h 316348"/>
                <a:gd name="connsiteX3" fmla="*/ 232410 w 522310"/>
                <a:gd name="connsiteY3" fmla="*/ 310515 h 316348"/>
                <a:gd name="connsiteX4" fmla="*/ 0 w 522310"/>
                <a:gd name="connsiteY4" fmla="*/ 165735 h 316348"/>
                <a:gd name="connsiteX5" fmla="*/ 14288 w 522310"/>
                <a:gd name="connsiteY5" fmla="*/ 95250 h 316348"/>
                <a:gd name="connsiteX6" fmla="*/ 255270 w 522310"/>
                <a:gd name="connsiteY6" fmla="*/ 220028 h 316348"/>
                <a:gd name="connsiteX7" fmla="*/ 399098 w 522310"/>
                <a:gd name="connsiteY7" fmla="*/ 99060 h 316348"/>
                <a:gd name="connsiteX8" fmla="*/ 501015 w 522310"/>
                <a:gd name="connsiteY8" fmla="*/ 0 h 31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2310" h="316348">
                  <a:moveTo>
                    <a:pt x="501015" y="0"/>
                  </a:moveTo>
                  <a:cubicBezTo>
                    <a:pt x="501015" y="0"/>
                    <a:pt x="576263" y="91440"/>
                    <a:pt x="443865" y="162878"/>
                  </a:cubicBezTo>
                  <a:cubicBezTo>
                    <a:pt x="443865" y="162878"/>
                    <a:pt x="395288" y="260985"/>
                    <a:pt x="269557" y="313372"/>
                  </a:cubicBezTo>
                  <a:cubicBezTo>
                    <a:pt x="257175" y="318135"/>
                    <a:pt x="242888" y="317182"/>
                    <a:pt x="232410" y="310515"/>
                  </a:cubicBezTo>
                  <a:lnTo>
                    <a:pt x="0" y="165735"/>
                  </a:lnTo>
                  <a:lnTo>
                    <a:pt x="14288" y="95250"/>
                  </a:lnTo>
                  <a:cubicBezTo>
                    <a:pt x="187643" y="189547"/>
                    <a:pt x="255270" y="220028"/>
                    <a:pt x="255270" y="220028"/>
                  </a:cubicBezTo>
                  <a:lnTo>
                    <a:pt x="399098" y="99060"/>
                  </a:lnTo>
                  <a:lnTo>
                    <a:pt x="501015" y="0"/>
                  </a:lnTo>
                  <a:close/>
                </a:path>
              </a:pathLst>
            </a:custGeom>
            <a:solidFill>
              <a:srgbClr val="C584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79AD1DB9-782E-A886-8DB8-6CD305E5EF3F}"/>
                </a:ext>
              </a:extLst>
            </p:cNvPr>
            <p:cNvSpPr/>
            <p:nvPr/>
          </p:nvSpPr>
          <p:spPr>
            <a:xfrm>
              <a:off x="8665844" y="5162745"/>
              <a:ext cx="291398" cy="150429"/>
            </a:xfrm>
            <a:custGeom>
              <a:avLst/>
              <a:gdLst>
                <a:gd name="connsiteX0" fmla="*/ 93345 w 291398"/>
                <a:gd name="connsiteY0" fmla="*/ 54097 h 150429"/>
                <a:gd name="connsiteX1" fmla="*/ 62865 w 291398"/>
                <a:gd name="connsiteY1" fmla="*/ 54097 h 150429"/>
                <a:gd name="connsiteX2" fmla="*/ 21907 w 291398"/>
                <a:gd name="connsiteY2" fmla="*/ 30284 h 150429"/>
                <a:gd name="connsiteX3" fmla="*/ 0 w 291398"/>
                <a:gd name="connsiteY3" fmla="*/ 122677 h 150429"/>
                <a:gd name="connsiteX4" fmla="*/ 290513 w 291398"/>
                <a:gd name="connsiteY4" fmla="*/ 116009 h 150429"/>
                <a:gd name="connsiteX5" fmla="*/ 262890 w 291398"/>
                <a:gd name="connsiteY5" fmla="*/ 81719 h 150429"/>
                <a:gd name="connsiteX6" fmla="*/ 137160 w 291398"/>
                <a:gd name="connsiteY6" fmla="*/ 15997 h 150429"/>
                <a:gd name="connsiteX7" fmla="*/ 118110 w 291398"/>
                <a:gd name="connsiteY7" fmla="*/ 757 h 150429"/>
                <a:gd name="connsiteX8" fmla="*/ 93345 w 291398"/>
                <a:gd name="connsiteY8" fmla="*/ 54097 h 15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398" h="150429">
                  <a:moveTo>
                    <a:pt x="93345" y="54097"/>
                  </a:moveTo>
                  <a:lnTo>
                    <a:pt x="62865" y="54097"/>
                  </a:lnTo>
                  <a:cubicBezTo>
                    <a:pt x="62865" y="54097"/>
                    <a:pt x="38100" y="23617"/>
                    <a:pt x="21907" y="30284"/>
                  </a:cubicBezTo>
                  <a:cubicBezTo>
                    <a:pt x="5715" y="37904"/>
                    <a:pt x="0" y="122677"/>
                    <a:pt x="0" y="122677"/>
                  </a:cubicBezTo>
                  <a:cubicBezTo>
                    <a:pt x="0" y="122677"/>
                    <a:pt x="172403" y="189352"/>
                    <a:pt x="290513" y="116009"/>
                  </a:cubicBezTo>
                  <a:cubicBezTo>
                    <a:pt x="290513" y="116009"/>
                    <a:pt x="299085" y="92197"/>
                    <a:pt x="262890" y="81719"/>
                  </a:cubicBezTo>
                  <a:cubicBezTo>
                    <a:pt x="228600" y="72194"/>
                    <a:pt x="170498" y="85529"/>
                    <a:pt x="137160" y="15997"/>
                  </a:cubicBezTo>
                  <a:cubicBezTo>
                    <a:pt x="133350" y="8377"/>
                    <a:pt x="124778" y="-3053"/>
                    <a:pt x="118110" y="757"/>
                  </a:cubicBezTo>
                  <a:cubicBezTo>
                    <a:pt x="101918" y="11234"/>
                    <a:pt x="80963" y="30284"/>
                    <a:pt x="93345" y="54097"/>
                  </a:cubicBezTo>
                  <a:close/>
                </a:path>
              </a:pathLst>
            </a:custGeom>
            <a:solidFill>
              <a:srgbClr val="121C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42" name="Graphic 4">
            <a:extLst>
              <a:ext uri="{FF2B5EF4-FFF2-40B4-BE49-F238E27FC236}">
                <a16:creationId xmlns:a16="http://schemas.microsoft.com/office/drawing/2014/main" id="{667F75DE-6147-D5E9-4E9A-B5F0DDA2139C}"/>
              </a:ext>
            </a:extLst>
          </p:cNvPr>
          <p:cNvGrpSpPr/>
          <p:nvPr/>
        </p:nvGrpSpPr>
        <p:grpSpPr>
          <a:xfrm>
            <a:off x="8373855" y="2851061"/>
            <a:ext cx="898956" cy="2341624"/>
            <a:chOff x="7216060" y="3625088"/>
            <a:chExt cx="630824" cy="1643188"/>
          </a:xfrm>
        </p:grpSpPr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5995F58A-CA42-BCF9-16DB-BC06BF77C1EC}"/>
                </a:ext>
              </a:extLst>
            </p:cNvPr>
            <p:cNvSpPr/>
            <p:nvPr/>
          </p:nvSpPr>
          <p:spPr>
            <a:xfrm>
              <a:off x="7607544" y="3625088"/>
              <a:ext cx="96164" cy="109700"/>
            </a:xfrm>
            <a:custGeom>
              <a:avLst/>
              <a:gdLst>
                <a:gd name="connsiteX0" fmla="*/ 1025 w 96164"/>
                <a:gd name="connsiteY0" fmla="*/ 84899 h 109700"/>
                <a:gd name="connsiteX1" fmla="*/ 64843 w 96164"/>
                <a:gd name="connsiteY1" fmla="*/ 6794 h 109700"/>
                <a:gd name="connsiteX2" fmla="*/ 17218 w 96164"/>
                <a:gd name="connsiteY2" fmla="*/ 109664 h 109700"/>
                <a:gd name="connsiteX3" fmla="*/ 1025 w 96164"/>
                <a:gd name="connsiteY3" fmla="*/ 84899 h 1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164" h="109700">
                  <a:moveTo>
                    <a:pt x="1025" y="84899"/>
                  </a:moveTo>
                  <a:cubicBezTo>
                    <a:pt x="1025" y="84899"/>
                    <a:pt x="-13262" y="-28449"/>
                    <a:pt x="64843" y="6794"/>
                  </a:cubicBezTo>
                  <a:cubicBezTo>
                    <a:pt x="135328" y="38226"/>
                    <a:pt x="72463" y="111569"/>
                    <a:pt x="17218" y="109664"/>
                  </a:cubicBezTo>
                  <a:lnTo>
                    <a:pt x="1025" y="84899"/>
                  </a:lnTo>
                  <a:close/>
                </a:path>
              </a:pathLst>
            </a:custGeom>
            <a:solidFill>
              <a:srgbClr val="290E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4527DE7B-0F17-06B7-893E-D7E7207B1E8F}"/>
                </a:ext>
              </a:extLst>
            </p:cNvPr>
            <p:cNvSpPr/>
            <p:nvPr/>
          </p:nvSpPr>
          <p:spPr>
            <a:xfrm>
              <a:off x="7452219" y="3690917"/>
              <a:ext cx="207031" cy="146704"/>
            </a:xfrm>
            <a:custGeom>
              <a:avLst/>
              <a:gdLst>
                <a:gd name="connsiteX0" fmla="*/ 24905 w 207031"/>
                <a:gd name="connsiteY0" fmla="*/ 134322 h 146704"/>
                <a:gd name="connsiteX1" fmla="*/ 140 w 207031"/>
                <a:gd name="connsiteY1" fmla="*/ 86697 h 146704"/>
                <a:gd name="connsiteX2" fmla="*/ 118250 w 207031"/>
                <a:gd name="connsiteY2" fmla="*/ 20 h 146704"/>
                <a:gd name="connsiteX3" fmla="*/ 185877 w 207031"/>
                <a:gd name="connsiteY3" fmla="*/ 146705 h 146704"/>
                <a:gd name="connsiteX4" fmla="*/ 24905 w 207031"/>
                <a:gd name="connsiteY4" fmla="*/ 134322 h 14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031" h="146704">
                  <a:moveTo>
                    <a:pt x="24905" y="134322"/>
                  </a:moveTo>
                  <a:cubicBezTo>
                    <a:pt x="24905" y="134322"/>
                    <a:pt x="2998" y="140990"/>
                    <a:pt x="140" y="86697"/>
                  </a:cubicBezTo>
                  <a:cubicBezTo>
                    <a:pt x="-2717" y="32405"/>
                    <a:pt x="38240" y="-933"/>
                    <a:pt x="118250" y="20"/>
                  </a:cubicBezTo>
                  <a:cubicBezTo>
                    <a:pt x="219215" y="20"/>
                    <a:pt x="222073" y="137180"/>
                    <a:pt x="185877" y="146705"/>
                  </a:cubicBezTo>
                  <a:lnTo>
                    <a:pt x="24905" y="134322"/>
                  </a:lnTo>
                  <a:close/>
                </a:path>
              </a:pathLst>
            </a:custGeom>
            <a:solidFill>
              <a:srgbClr val="290E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45" name="Graphic 4">
              <a:extLst>
                <a:ext uri="{FF2B5EF4-FFF2-40B4-BE49-F238E27FC236}">
                  <a16:creationId xmlns:a16="http://schemas.microsoft.com/office/drawing/2014/main" id="{2D20FE2C-6E95-FBD7-C6B6-C13EEB214859}"/>
                </a:ext>
              </a:extLst>
            </p:cNvPr>
            <p:cNvGrpSpPr/>
            <p:nvPr/>
          </p:nvGrpSpPr>
          <p:grpSpPr>
            <a:xfrm>
              <a:off x="7216060" y="3729969"/>
              <a:ext cx="630824" cy="1538307"/>
              <a:chOff x="7216060" y="3729969"/>
              <a:chExt cx="630824" cy="1538307"/>
            </a:xfrm>
          </p:grpSpPr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9EF8E631-2D81-145A-4233-7DB300A19700}"/>
                  </a:ext>
                </a:extLst>
              </p:cNvPr>
              <p:cNvSpPr/>
              <p:nvPr/>
            </p:nvSpPr>
            <p:spPr>
              <a:xfrm>
                <a:off x="7367587" y="4232909"/>
                <a:ext cx="85725" cy="335280"/>
              </a:xfrm>
              <a:custGeom>
                <a:avLst/>
                <a:gdLst>
                  <a:gd name="connsiteX0" fmla="*/ 46672 w 85725"/>
                  <a:gd name="connsiteY0" fmla="*/ 0 h 335280"/>
                  <a:gd name="connsiteX1" fmla="*/ 0 w 85725"/>
                  <a:gd name="connsiteY1" fmla="*/ 335280 h 335280"/>
                  <a:gd name="connsiteX2" fmla="*/ 46672 w 85725"/>
                  <a:gd name="connsiteY2" fmla="*/ 302895 h 335280"/>
                  <a:gd name="connsiteX3" fmla="*/ 63818 w 85725"/>
                  <a:gd name="connsiteY3" fmla="*/ 252413 h 335280"/>
                  <a:gd name="connsiteX4" fmla="*/ 85725 w 85725"/>
                  <a:gd name="connsiteY4" fmla="*/ 54293 h 335280"/>
                  <a:gd name="connsiteX5" fmla="*/ 46672 w 85725"/>
                  <a:gd name="connsiteY5" fmla="*/ 0 h 335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5" h="335280">
                    <a:moveTo>
                      <a:pt x="46672" y="0"/>
                    </a:moveTo>
                    <a:lnTo>
                      <a:pt x="0" y="335280"/>
                    </a:lnTo>
                    <a:cubicBezTo>
                      <a:pt x="0" y="335280"/>
                      <a:pt x="42863" y="308610"/>
                      <a:pt x="46672" y="302895"/>
                    </a:cubicBezTo>
                    <a:cubicBezTo>
                      <a:pt x="50482" y="297180"/>
                      <a:pt x="63818" y="252413"/>
                      <a:pt x="63818" y="252413"/>
                    </a:cubicBezTo>
                    <a:lnTo>
                      <a:pt x="85725" y="54293"/>
                    </a:lnTo>
                    <a:lnTo>
                      <a:pt x="46672" y="0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8D44716D-079C-6943-EB72-2B64940062A2}"/>
                  </a:ext>
                </a:extLst>
              </p:cNvPr>
              <p:cNvSpPr/>
              <p:nvPr/>
            </p:nvSpPr>
            <p:spPr>
              <a:xfrm>
                <a:off x="7575231" y="5153024"/>
                <a:ext cx="72390" cy="70484"/>
              </a:xfrm>
              <a:custGeom>
                <a:avLst/>
                <a:gdLst>
                  <a:gd name="connsiteX0" fmla="*/ 4763 w 72390"/>
                  <a:gd name="connsiteY0" fmla="*/ 4763 h 70484"/>
                  <a:gd name="connsiteX1" fmla="*/ 0 w 72390"/>
                  <a:gd name="connsiteY1" fmla="*/ 70485 h 70484"/>
                  <a:gd name="connsiteX2" fmla="*/ 61913 w 72390"/>
                  <a:gd name="connsiteY2" fmla="*/ 70485 h 70484"/>
                  <a:gd name="connsiteX3" fmla="*/ 72390 w 72390"/>
                  <a:gd name="connsiteY3" fmla="*/ 0 h 7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390" h="70484">
                    <a:moveTo>
                      <a:pt x="4763" y="4763"/>
                    </a:moveTo>
                    <a:lnTo>
                      <a:pt x="0" y="70485"/>
                    </a:lnTo>
                    <a:lnTo>
                      <a:pt x="61913" y="70485"/>
                    </a:lnTo>
                    <a:lnTo>
                      <a:pt x="72390" y="0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00031CBC-9F0A-F5FE-9A67-DFC7E905D6B0}"/>
                  </a:ext>
                </a:extLst>
              </p:cNvPr>
              <p:cNvSpPr/>
              <p:nvPr/>
            </p:nvSpPr>
            <p:spPr>
              <a:xfrm>
                <a:off x="7308531" y="4993956"/>
                <a:ext cx="70485" cy="130492"/>
              </a:xfrm>
              <a:custGeom>
                <a:avLst/>
                <a:gdLst>
                  <a:gd name="connsiteX0" fmla="*/ 60008 w 70485"/>
                  <a:gd name="connsiteY0" fmla="*/ 0 h 130492"/>
                  <a:gd name="connsiteX1" fmla="*/ 70485 w 70485"/>
                  <a:gd name="connsiteY1" fmla="*/ 85725 h 130492"/>
                  <a:gd name="connsiteX2" fmla="*/ 35243 w 70485"/>
                  <a:gd name="connsiteY2" fmla="*/ 130493 h 130492"/>
                  <a:gd name="connsiteX3" fmla="*/ 0 w 70485"/>
                  <a:gd name="connsiteY3" fmla="*/ 25718 h 130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485" h="130492">
                    <a:moveTo>
                      <a:pt x="60008" y="0"/>
                    </a:moveTo>
                    <a:lnTo>
                      <a:pt x="70485" y="85725"/>
                    </a:lnTo>
                    <a:lnTo>
                      <a:pt x="35243" y="130493"/>
                    </a:lnTo>
                    <a:lnTo>
                      <a:pt x="0" y="25718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4AAE9460-2881-3541-1DDC-D77F901599A7}"/>
                  </a:ext>
                </a:extLst>
              </p:cNvPr>
              <p:cNvSpPr/>
              <p:nvPr/>
            </p:nvSpPr>
            <p:spPr>
              <a:xfrm>
                <a:off x="7396326" y="3990021"/>
                <a:ext cx="70320" cy="110490"/>
              </a:xfrm>
              <a:custGeom>
                <a:avLst/>
                <a:gdLst>
                  <a:gd name="connsiteX0" fmla="*/ 63653 w 70320"/>
                  <a:gd name="connsiteY0" fmla="*/ 0 h 110490"/>
                  <a:gd name="connsiteX1" fmla="*/ 2693 w 70320"/>
                  <a:gd name="connsiteY1" fmla="*/ 91440 h 110490"/>
                  <a:gd name="connsiteX2" fmla="*/ 70320 w 70320"/>
                  <a:gd name="connsiteY2" fmla="*/ 110490 h 110490"/>
                  <a:gd name="connsiteX3" fmla="*/ 63653 w 70320"/>
                  <a:gd name="connsiteY3" fmla="*/ 0 h 11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320" h="110490">
                    <a:moveTo>
                      <a:pt x="63653" y="0"/>
                    </a:moveTo>
                    <a:cubicBezTo>
                      <a:pt x="63653" y="0"/>
                      <a:pt x="-15405" y="6668"/>
                      <a:pt x="2693" y="91440"/>
                    </a:cubicBezTo>
                    <a:lnTo>
                      <a:pt x="70320" y="110490"/>
                    </a:lnTo>
                    <a:lnTo>
                      <a:pt x="63653" y="0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50" name="Graphic 4">
                <a:extLst>
                  <a:ext uri="{FF2B5EF4-FFF2-40B4-BE49-F238E27FC236}">
                    <a16:creationId xmlns:a16="http://schemas.microsoft.com/office/drawing/2014/main" id="{A5BA29DC-4A24-6B4F-2EF9-E19907D89451}"/>
                  </a:ext>
                </a:extLst>
              </p:cNvPr>
              <p:cNvGrpSpPr/>
              <p:nvPr/>
            </p:nvGrpSpPr>
            <p:grpSpPr>
              <a:xfrm>
                <a:off x="7463769" y="3729969"/>
                <a:ext cx="192424" cy="263541"/>
                <a:chOff x="7463769" y="3729969"/>
                <a:chExt cx="192424" cy="263541"/>
              </a:xfrm>
            </p:grpSpPr>
            <p:sp>
              <p:nvSpPr>
                <p:cNvPr id="251" name="Freeform: Shape 250">
                  <a:extLst>
                    <a:ext uri="{FF2B5EF4-FFF2-40B4-BE49-F238E27FC236}">
                      <a16:creationId xmlns:a16="http://schemas.microsoft.com/office/drawing/2014/main" id="{668641AB-9E1E-E7E3-6CD9-BC6CC5EE0581}"/>
                    </a:ext>
                  </a:extLst>
                </p:cNvPr>
                <p:cNvSpPr/>
                <p:nvPr/>
              </p:nvSpPr>
              <p:spPr>
                <a:xfrm>
                  <a:off x="7508556" y="3860482"/>
                  <a:ext cx="81954" cy="133029"/>
                </a:xfrm>
                <a:custGeom>
                  <a:avLst/>
                  <a:gdLst>
                    <a:gd name="connsiteX0" fmla="*/ 44768 w 81954"/>
                    <a:gd name="connsiteY0" fmla="*/ 130492 h 133029"/>
                    <a:gd name="connsiteX1" fmla="*/ 44768 w 81954"/>
                    <a:gd name="connsiteY1" fmla="*/ 130492 h 133029"/>
                    <a:gd name="connsiteX2" fmla="*/ 81915 w 81954"/>
                    <a:gd name="connsiteY2" fmla="*/ 115252 h 133029"/>
                    <a:gd name="connsiteX3" fmla="*/ 78105 w 81954"/>
                    <a:gd name="connsiteY3" fmla="*/ 0 h 133029"/>
                    <a:gd name="connsiteX4" fmla="*/ 0 w 81954"/>
                    <a:gd name="connsiteY4" fmla="*/ 3810 h 133029"/>
                    <a:gd name="connsiteX5" fmla="*/ 3810 w 81954"/>
                    <a:gd name="connsiteY5" fmla="*/ 119063 h 133029"/>
                    <a:gd name="connsiteX6" fmla="*/ 44768 w 81954"/>
                    <a:gd name="connsiteY6" fmla="*/ 130492 h 133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954" h="133029">
                      <a:moveTo>
                        <a:pt x="44768" y="130492"/>
                      </a:moveTo>
                      <a:lnTo>
                        <a:pt x="44768" y="130492"/>
                      </a:lnTo>
                      <a:cubicBezTo>
                        <a:pt x="66675" y="129540"/>
                        <a:pt x="82868" y="136208"/>
                        <a:pt x="81915" y="115252"/>
                      </a:cubicBezTo>
                      <a:lnTo>
                        <a:pt x="78105" y="0"/>
                      </a:lnTo>
                      <a:lnTo>
                        <a:pt x="0" y="3810"/>
                      </a:lnTo>
                      <a:lnTo>
                        <a:pt x="3810" y="119063"/>
                      </a:lnTo>
                      <a:cubicBezTo>
                        <a:pt x="4763" y="140017"/>
                        <a:pt x="22860" y="131445"/>
                        <a:pt x="44768" y="130492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2" name="Freeform: Shape 251">
                  <a:extLst>
                    <a:ext uri="{FF2B5EF4-FFF2-40B4-BE49-F238E27FC236}">
                      <a16:creationId xmlns:a16="http://schemas.microsoft.com/office/drawing/2014/main" id="{7DAC4DB9-7B54-7E32-D17D-5DF2B240B355}"/>
                    </a:ext>
                  </a:extLst>
                </p:cNvPr>
                <p:cNvSpPr/>
                <p:nvPr/>
              </p:nvSpPr>
              <p:spPr>
                <a:xfrm>
                  <a:off x="7505119" y="3895724"/>
                  <a:ext cx="91067" cy="45964"/>
                </a:xfrm>
                <a:custGeom>
                  <a:avLst/>
                  <a:gdLst>
                    <a:gd name="connsiteX0" fmla="*/ 91067 w 91067"/>
                    <a:gd name="connsiteY0" fmla="*/ 7620 h 45964"/>
                    <a:gd name="connsiteX1" fmla="*/ 32965 w 91067"/>
                    <a:gd name="connsiteY1" fmla="*/ 45720 h 45964"/>
                    <a:gd name="connsiteX2" fmla="*/ 580 w 91067"/>
                    <a:gd name="connsiteY2" fmla="*/ 0 h 45964"/>
                    <a:gd name="connsiteX3" fmla="*/ 91067 w 91067"/>
                    <a:gd name="connsiteY3" fmla="*/ 7620 h 45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1067" h="45964">
                      <a:moveTo>
                        <a:pt x="91067" y="7620"/>
                      </a:moveTo>
                      <a:cubicBezTo>
                        <a:pt x="91067" y="7620"/>
                        <a:pt x="77732" y="49530"/>
                        <a:pt x="32965" y="45720"/>
                      </a:cubicBezTo>
                      <a:cubicBezTo>
                        <a:pt x="-7040" y="42863"/>
                        <a:pt x="580" y="0"/>
                        <a:pt x="580" y="0"/>
                      </a:cubicBezTo>
                      <a:lnTo>
                        <a:pt x="91067" y="7620"/>
                      </a:lnTo>
                      <a:close/>
                    </a:path>
                  </a:pathLst>
                </a:custGeom>
                <a:solidFill>
                  <a:srgbClr val="FFBE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3" name="Freeform: Shape 252">
                  <a:extLst>
                    <a:ext uri="{FF2B5EF4-FFF2-40B4-BE49-F238E27FC236}">
                      <a16:creationId xmlns:a16="http://schemas.microsoft.com/office/drawing/2014/main" id="{A1F45B88-690C-6B8C-834B-0A76F891A430}"/>
                    </a:ext>
                  </a:extLst>
                </p:cNvPr>
                <p:cNvSpPr/>
                <p:nvPr/>
              </p:nvSpPr>
              <p:spPr>
                <a:xfrm>
                  <a:off x="7463769" y="3729969"/>
                  <a:ext cx="162917" cy="196254"/>
                </a:xfrm>
                <a:custGeom>
                  <a:avLst/>
                  <a:gdLst>
                    <a:gd name="connsiteX0" fmla="*/ 74315 w 162917"/>
                    <a:gd name="connsiteY0" fmla="*/ 196235 h 196254"/>
                    <a:gd name="connsiteX1" fmla="*/ 84792 w 162917"/>
                    <a:gd name="connsiteY1" fmla="*/ 196235 h 196254"/>
                    <a:gd name="connsiteX2" fmla="*/ 161945 w 162917"/>
                    <a:gd name="connsiteY2" fmla="*/ 121940 h 196254"/>
                    <a:gd name="connsiteX3" fmla="*/ 162897 w 162917"/>
                    <a:gd name="connsiteY3" fmla="*/ 77172 h 196254"/>
                    <a:gd name="connsiteX4" fmla="*/ 88602 w 162917"/>
                    <a:gd name="connsiteY4" fmla="*/ 20 h 196254"/>
                    <a:gd name="connsiteX5" fmla="*/ 78125 w 162917"/>
                    <a:gd name="connsiteY5" fmla="*/ 20 h 196254"/>
                    <a:gd name="connsiteX6" fmla="*/ 972 w 162917"/>
                    <a:gd name="connsiteY6" fmla="*/ 74315 h 196254"/>
                    <a:gd name="connsiteX7" fmla="*/ 20 w 162917"/>
                    <a:gd name="connsiteY7" fmla="*/ 119082 h 196254"/>
                    <a:gd name="connsiteX8" fmla="*/ 74315 w 162917"/>
                    <a:gd name="connsiteY8" fmla="*/ 196235 h 196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2917" h="196254">
                      <a:moveTo>
                        <a:pt x="74315" y="196235"/>
                      </a:moveTo>
                      <a:lnTo>
                        <a:pt x="84792" y="196235"/>
                      </a:lnTo>
                      <a:cubicBezTo>
                        <a:pt x="126702" y="197187"/>
                        <a:pt x="160992" y="163850"/>
                        <a:pt x="161945" y="121940"/>
                      </a:cubicBezTo>
                      <a:lnTo>
                        <a:pt x="162897" y="77172"/>
                      </a:lnTo>
                      <a:cubicBezTo>
                        <a:pt x="163850" y="35262"/>
                        <a:pt x="130512" y="972"/>
                        <a:pt x="88602" y="20"/>
                      </a:cubicBezTo>
                      <a:lnTo>
                        <a:pt x="78125" y="20"/>
                      </a:lnTo>
                      <a:cubicBezTo>
                        <a:pt x="36215" y="-933"/>
                        <a:pt x="1925" y="32405"/>
                        <a:pt x="972" y="74315"/>
                      </a:cubicBezTo>
                      <a:lnTo>
                        <a:pt x="20" y="119082"/>
                      </a:lnTo>
                      <a:cubicBezTo>
                        <a:pt x="-933" y="161945"/>
                        <a:pt x="32405" y="196235"/>
                        <a:pt x="74315" y="196235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4" name="Freeform: Shape 253">
                  <a:extLst>
                    <a:ext uri="{FF2B5EF4-FFF2-40B4-BE49-F238E27FC236}">
                      <a16:creationId xmlns:a16="http://schemas.microsoft.com/office/drawing/2014/main" id="{DAC53186-C856-5CCD-1D09-64CC2153E314}"/>
                    </a:ext>
                  </a:extLst>
                </p:cNvPr>
                <p:cNvSpPr/>
                <p:nvPr/>
              </p:nvSpPr>
              <p:spPr>
                <a:xfrm>
                  <a:off x="7601902" y="3820425"/>
                  <a:ext cx="54292" cy="54343"/>
                </a:xfrm>
                <a:custGeom>
                  <a:avLst/>
                  <a:gdLst>
                    <a:gd name="connsiteX0" fmla="*/ 0 w 54292"/>
                    <a:gd name="connsiteY0" fmla="*/ 26721 h 54343"/>
                    <a:gd name="connsiteX1" fmla="*/ 26670 w 54292"/>
                    <a:gd name="connsiteY1" fmla="*/ 54344 h 54343"/>
                    <a:gd name="connsiteX2" fmla="*/ 54292 w 54292"/>
                    <a:gd name="connsiteY2" fmla="*/ 27674 h 54343"/>
                    <a:gd name="connsiteX3" fmla="*/ 27622 w 54292"/>
                    <a:gd name="connsiteY3" fmla="*/ 52 h 54343"/>
                    <a:gd name="connsiteX4" fmla="*/ 0 w 54292"/>
                    <a:gd name="connsiteY4" fmla="*/ 26721 h 54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292" h="54343">
                      <a:moveTo>
                        <a:pt x="0" y="26721"/>
                      </a:moveTo>
                      <a:cubicBezTo>
                        <a:pt x="0" y="41961"/>
                        <a:pt x="11430" y="54344"/>
                        <a:pt x="26670" y="54344"/>
                      </a:cubicBezTo>
                      <a:cubicBezTo>
                        <a:pt x="41910" y="54344"/>
                        <a:pt x="54292" y="42914"/>
                        <a:pt x="54292" y="27674"/>
                      </a:cubicBezTo>
                      <a:cubicBezTo>
                        <a:pt x="54292" y="12434"/>
                        <a:pt x="42863" y="52"/>
                        <a:pt x="27622" y="52"/>
                      </a:cubicBezTo>
                      <a:cubicBezTo>
                        <a:pt x="12382" y="-901"/>
                        <a:pt x="0" y="11481"/>
                        <a:pt x="0" y="26721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06D212C5-E984-E095-864F-1512222B6DB3}"/>
                  </a:ext>
                </a:extLst>
              </p:cNvPr>
              <p:cNvSpPr/>
              <p:nvPr/>
            </p:nvSpPr>
            <p:spPr>
              <a:xfrm>
                <a:off x="7442834" y="3962399"/>
                <a:ext cx="272415" cy="463867"/>
              </a:xfrm>
              <a:custGeom>
                <a:avLst/>
                <a:gdLst>
                  <a:gd name="connsiteX0" fmla="*/ 0 w 272415"/>
                  <a:gd name="connsiteY0" fmla="*/ 33338 h 463867"/>
                  <a:gd name="connsiteX1" fmla="*/ 97155 w 272415"/>
                  <a:gd name="connsiteY1" fmla="*/ 0 h 463867"/>
                  <a:gd name="connsiteX2" fmla="*/ 253365 w 272415"/>
                  <a:gd name="connsiteY2" fmla="*/ 11430 h 463867"/>
                  <a:gd name="connsiteX3" fmla="*/ 272415 w 272415"/>
                  <a:gd name="connsiteY3" fmla="*/ 79057 h 463867"/>
                  <a:gd name="connsiteX4" fmla="*/ 200025 w 272415"/>
                  <a:gd name="connsiteY4" fmla="*/ 307657 h 463867"/>
                  <a:gd name="connsiteX5" fmla="*/ 219075 w 272415"/>
                  <a:gd name="connsiteY5" fmla="*/ 463868 h 463867"/>
                  <a:gd name="connsiteX6" fmla="*/ 22860 w 272415"/>
                  <a:gd name="connsiteY6" fmla="*/ 440055 h 463867"/>
                  <a:gd name="connsiteX7" fmla="*/ 22860 w 272415"/>
                  <a:gd name="connsiteY7" fmla="*/ 261938 h 46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2415" h="463867">
                    <a:moveTo>
                      <a:pt x="0" y="33338"/>
                    </a:moveTo>
                    <a:lnTo>
                      <a:pt x="97155" y="0"/>
                    </a:lnTo>
                    <a:lnTo>
                      <a:pt x="253365" y="11430"/>
                    </a:lnTo>
                    <a:lnTo>
                      <a:pt x="272415" y="79057"/>
                    </a:lnTo>
                    <a:lnTo>
                      <a:pt x="200025" y="307657"/>
                    </a:lnTo>
                    <a:lnTo>
                      <a:pt x="219075" y="463868"/>
                    </a:lnTo>
                    <a:lnTo>
                      <a:pt x="22860" y="440055"/>
                    </a:lnTo>
                    <a:lnTo>
                      <a:pt x="22860" y="261938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EA5F49A0-CBA1-7A7B-15AE-478926710957}"/>
                  </a:ext>
                </a:extLst>
              </p:cNvPr>
              <p:cNvSpPr/>
              <p:nvPr/>
            </p:nvSpPr>
            <p:spPr>
              <a:xfrm>
                <a:off x="7667624" y="3999546"/>
                <a:ext cx="179260" cy="340995"/>
              </a:xfrm>
              <a:custGeom>
                <a:avLst/>
                <a:gdLst>
                  <a:gd name="connsiteX0" fmla="*/ 176213 w 179260"/>
                  <a:gd name="connsiteY0" fmla="*/ 202883 h 340995"/>
                  <a:gd name="connsiteX1" fmla="*/ 175260 w 179260"/>
                  <a:gd name="connsiteY1" fmla="*/ 200978 h 340995"/>
                  <a:gd name="connsiteX2" fmla="*/ 73343 w 179260"/>
                  <a:gd name="connsiteY2" fmla="*/ 0 h 340995"/>
                  <a:gd name="connsiteX3" fmla="*/ 9525 w 179260"/>
                  <a:gd name="connsiteY3" fmla="*/ 34290 h 340995"/>
                  <a:gd name="connsiteX4" fmla="*/ 108585 w 179260"/>
                  <a:gd name="connsiteY4" fmla="*/ 208597 h 340995"/>
                  <a:gd name="connsiteX5" fmla="*/ 0 w 179260"/>
                  <a:gd name="connsiteY5" fmla="*/ 305753 h 340995"/>
                  <a:gd name="connsiteX6" fmla="*/ 25718 w 179260"/>
                  <a:gd name="connsiteY6" fmla="*/ 340995 h 340995"/>
                  <a:gd name="connsiteX7" fmla="*/ 166688 w 179260"/>
                  <a:gd name="connsiteY7" fmla="*/ 240983 h 340995"/>
                  <a:gd name="connsiteX8" fmla="*/ 176213 w 179260"/>
                  <a:gd name="connsiteY8" fmla="*/ 202883 h 340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9260" h="340995">
                    <a:moveTo>
                      <a:pt x="176213" y="202883"/>
                    </a:moveTo>
                    <a:lnTo>
                      <a:pt x="175260" y="200978"/>
                    </a:lnTo>
                    <a:lnTo>
                      <a:pt x="73343" y="0"/>
                    </a:lnTo>
                    <a:lnTo>
                      <a:pt x="9525" y="34290"/>
                    </a:lnTo>
                    <a:lnTo>
                      <a:pt x="108585" y="208597"/>
                    </a:lnTo>
                    <a:lnTo>
                      <a:pt x="0" y="305753"/>
                    </a:lnTo>
                    <a:lnTo>
                      <a:pt x="25718" y="340995"/>
                    </a:lnTo>
                    <a:lnTo>
                      <a:pt x="166688" y="240983"/>
                    </a:lnTo>
                    <a:cubicBezTo>
                      <a:pt x="178118" y="232410"/>
                      <a:pt x="182880" y="216218"/>
                      <a:pt x="176213" y="202883"/>
                    </a:cubicBez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837FF86C-0F25-2A2D-FED3-6008D20A137E}"/>
                  </a:ext>
                </a:extLst>
              </p:cNvPr>
              <p:cNvSpPr/>
              <p:nvPr/>
            </p:nvSpPr>
            <p:spPr>
              <a:xfrm>
                <a:off x="7386637" y="4037646"/>
                <a:ext cx="70484" cy="477202"/>
              </a:xfrm>
              <a:custGeom>
                <a:avLst/>
                <a:gdLst>
                  <a:gd name="connsiteX0" fmla="*/ 70485 w 70484"/>
                  <a:gd name="connsiteY0" fmla="*/ 0 h 477202"/>
                  <a:gd name="connsiteX1" fmla="*/ 68580 w 70484"/>
                  <a:gd name="connsiteY1" fmla="*/ 61913 h 477202"/>
                  <a:gd name="connsiteX2" fmla="*/ 67628 w 70484"/>
                  <a:gd name="connsiteY2" fmla="*/ 123825 h 477202"/>
                  <a:gd name="connsiteX3" fmla="*/ 65722 w 70484"/>
                  <a:gd name="connsiteY3" fmla="*/ 247650 h 477202"/>
                  <a:gd name="connsiteX4" fmla="*/ 65722 w 70484"/>
                  <a:gd name="connsiteY4" fmla="*/ 249555 h 477202"/>
                  <a:gd name="connsiteX5" fmla="*/ 65722 w 70484"/>
                  <a:gd name="connsiteY5" fmla="*/ 250508 h 477202"/>
                  <a:gd name="connsiteX6" fmla="*/ 51435 w 70484"/>
                  <a:gd name="connsiteY6" fmla="*/ 362903 h 477202"/>
                  <a:gd name="connsiteX7" fmla="*/ 45720 w 70484"/>
                  <a:gd name="connsiteY7" fmla="*/ 419100 h 477202"/>
                  <a:gd name="connsiteX8" fmla="*/ 43815 w 70484"/>
                  <a:gd name="connsiteY8" fmla="*/ 447675 h 477202"/>
                  <a:gd name="connsiteX9" fmla="*/ 42863 w 70484"/>
                  <a:gd name="connsiteY9" fmla="*/ 461963 h 477202"/>
                  <a:gd name="connsiteX10" fmla="*/ 42863 w 70484"/>
                  <a:gd name="connsiteY10" fmla="*/ 468630 h 477202"/>
                  <a:gd name="connsiteX11" fmla="*/ 55245 w 70484"/>
                  <a:gd name="connsiteY11" fmla="*/ 477203 h 477202"/>
                  <a:gd name="connsiteX12" fmla="*/ 0 w 70484"/>
                  <a:gd name="connsiteY12" fmla="*/ 464820 h 477202"/>
                  <a:gd name="connsiteX13" fmla="*/ 0 w 70484"/>
                  <a:gd name="connsiteY13" fmla="*/ 464820 h 477202"/>
                  <a:gd name="connsiteX14" fmla="*/ 953 w 70484"/>
                  <a:gd name="connsiteY14" fmla="*/ 458153 h 477202"/>
                  <a:gd name="connsiteX15" fmla="*/ 2857 w 70484"/>
                  <a:gd name="connsiteY15" fmla="*/ 443865 h 477202"/>
                  <a:gd name="connsiteX16" fmla="*/ 5715 w 70484"/>
                  <a:gd name="connsiteY16" fmla="*/ 415290 h 477202"/>
                  <a:gd name="connsiteX17" fmla="*/ 9525 w 70484"/>
                  <a:gd name="connsiteY17" fmla="*/ 359093 h 477202"/>
                  <a:gd name="connsiteX18" fmla="*/ 15240 w 70484"/>
                  <a:gd name="connsiteY18" fmla="*/ 245745 h 477202"/>
                  <a:gd name="connsiteX19" fmla="*/ 15240 w 70484"/>
                  <a:gd name="connsiteY19" fmla="*/ 248603 h 477202"/>
                  <a:gd name="connsiteX20" fmla="*/ 16193 w 70484"/>
                  <a:gd name="connsiteY20" fmla="*/ 125730 h 477202"/>
                  <a:gd name="connsiteX21" fmla="*/ 12382 w 70484"/>
                  <a:gd name="connsiteY21" fmla="*/ 63818 h 477202"/>
                  <a:gd name="connsiteX22" fmla="*/ 11430 w 70484"/>
                  <a:gd name="connsiteY22" fmla="*/ 44768 h 477202"/>
                  <a:gd name="connsiteX23" fmla="*/ 42863 w 70484"/>
                  <a:gd name="connsiteY23" fmla="*/ 953 h 477202"/>
                  <a:gd name="connsiteX24" fmla="*/ 70485 w 70484"/>
                  <a:gd name="connsiteY24" fmla="*/ 0 h 477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0484" h="477202">
                    <a:moveTo>
                      <a:pt x="70485" y="0"/>
                    </a:moveTo>
                    <a:lnTo>
                      <a:pt x="68580" y="61913"/>
                    </a:lnTo>
                    <a:lnTo>
                      <a:pt x="67628" y="123825"/>
                    </a:lnTo>
                    <a:lnTo>
                      <a:pt x="65722" y="247650"/>
                    </a:lnTo>
                    <a:lnTo>
                      <a:pt x="65722" y="249555"/>
                    </a:lnTo>
                    <a:cubicBezTo>
                      <a:pt x="65722" y="249555"/>
                      <a:pt x="65722" y="250508"/>
                      <a:pt x="65722" y="250508"/>
                    </a:cubicBezTo>
                    <a:lnTo>
                      <a:pt x="51435" y="362903"/>
                    </a:lnTo>
                    <a:cubicBezTo>
                      <a:pt x="49530" y="381953"/>
                      <a:pt x="47625" y="401003"/>
                      <a:pt x="45720" y="419100"/>
                    </a:cubicBezTo>
                    <a:cubicBezTo>
                      <a:pt x="44768" y="428625"/>
                      <a:pt x="43815" y="438150"/>
                      <a:pt x="43815" y="447675"/>
                    </a:cubicBezTo>
                    <a:lnTo>
                      <a:pt x="42863" y="461963"/>
                    </a:lnTo>
                    <a:lnTo>
                      <a:pt x="42863" y="468630"/>
                    </a:lnTo>
                    <a:cubicBezTo>
                      <a:pt x="41910" y="470535"/>
                      <a:pt x="43815" y="473393"/>
                      <a:pt x="55245" y="477203"/>
                    </a:cubicBezTo>
                    <a:lnTo>
                      <a:pt x="0" y="464820"/>
                    </a:lnTo>
                    <a:cubicBezTo>
                      <a:pt x="12382" y="463868"/>
                      <a:pt x="0" y="467678"/>
                      <a:pt x="0" y="464820"/>
                    </a:cubicBezTo>
                    <a:lnTo>
                      <a:pt x="953" y="458153"/>
                    </a:lnTo>
                    <a:lnTo>
                      <a:pt x="2857" y="443865"/>
                    </a:lnTo>
                    <a:cubicBezTo>
                      <a:pt x="3810" y="434340"/>
                      <a:pt x="4763" y="424815"/>
                      <a:pt x="5715" y="415290"/>
                    </a:cubicBezTo>
                    <a:cubicBezTo>
                      <a:pt x="7620" y="396240"/>
                      <a:pt x="8572" y="377190"/>
                      <a:pt x="9525" y="359093"/>
                    </a:cubicBezTo>
                    <a:lnTo>
                      <a:pt x="15240" y="245745"/>
                    </a:lnTo>
                    <a:lnTo>
                      <a:pt x="15240" y="248603"/>
                    </a:lnTo>
                    <a:lnTo>
                      <a:pt x="16193" y="125730"/>
                    </a:lnTo>
                    <a:lnTo>
                      <a:pt x="12382" y="63818"/>
                    </a:lnTo>
                    <a:lnTo>
                      <a:pt x="11430" y="44768"/>
                    </a:lnTo>
                    <a:cubicBezTo>
                      <a:pt x="9525" y="21908"/>
                      <a:pt x="20003" y="1905"/>
                      <a:pt x="42863" y="953"/>
                    </a:cubicBezTo>
                    <a:lnTo>
                      <a:pt x="70485" y="0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1ADCE6E0-0487-FCC3-1F0F-0C4196016BF3}"/>
                  </a:ext>
                </a:extLst>
              </p:cNvPr>
              <p:cNvSpPr/>
              <p:nvPr/>
            </p:nvSpPr>
            <p:spPr>
              <a:xfrm>
                <a:off x="7216060" y="4367212"/>
                <a:ext cx="477316" cy="790575"/>
              </a:xfrm>
              <a:custGeom>
                <a:avLst/>
                <a:gdLst>
                  <a:gd name="connsiteX0" fmla="*/ 431562 w 477316"/>
                  <a:gd name="connsiteY0" fmla="*/ 785813 h 790575"/>
                  <a:gd name="connsiteX1" fmla="*/ 444897 w 477316"/>
                  <a:gd name="connsiteY1" fmla="*/ 476250 h 790575"/>
                  <a:gd name="connsiteX2" fmla="*/ 468709 w 477316"/>
                  <a:gd name="connsiteY2" fmla="*/ 240982 h 790575"/>
                  <a:gd name="connsiteX3" fmla="*/ 435372 w 477316"/>
                  <a:gd name="connsiteY3" fmla="*/ 0 h 790575"/>
                  <a:gd name="connsiteX4" fmla="*/ 250587 w 477316"/>
                  <a:gd name="connsiteY4" fmla="*/ 0 h 790575"/>
                  <a:gd name="connsiteX5" fmla="*/ 227727 w 477316"/>
                  <a:gd name="connsiteY5" fmla="*/ 106680 h 790575"/>
                  <a:gd name="connsiteX6" fmla="*/ 47704 w 477316"/>
                  <a:gd name="connsiteY6" fmla="*/ 316230 h 790575"/>
                  <a:gd name="connsiteX7" fmla="*/ 9604 w 477316"/>
                  <a:gd name="connsiteY7" fmla="*/ 361950 h 790575"/>
                  <a:gd name="connsiteX8" fmla="*/ 3889 w 477316"/>
                  <a:gd name="connsiteY8" fmla="*/ 405765 h 790575"/>
                  <a:gd name="connsiteX9" fmla="*/ 92472 w 477316"/>
                  <a:gd name="connsiteY9" fmla="*/ 652463 h 790575"/>
                  <a:gd name="connsiteX10" fmla="*/ 152479 w 477316"/>
                  <a:gd name="connsiteY10" fmla="*/ 626745 h 790575"/>
                  <a:gd name="connsiteX11" fmla="*/ 107712 w 477316"/>
                  <a:gd name="connsiteY11" fmla="*/ 405765 h 790575"/>
                  <a:gd name="connsiteX12" fmla="*/ 323929 w 477316"/>
                  <a:gd name="connsiteY12" fmla="*/ 241935 h 790575"/>
                  <a:gd name="connsiteX13" fmla="*/ 340122 w 477316"/>
                  <a:gd name="connsiteY13" fmla="*/ 488632 h 790575"/>
                  <a:gd name="connsiteX14" fmla="*/ 363934 w 477316"/>
                  <a:gd name="connsiteY14" fmla="*/ 790575 h 790575"/>
                  <a:gd name="connsiteX15" fmla="*/ 363934 w 477316"/>
                  <a:gd name="connsiteY15" fmla="*/ 790575 h 790575"/>
                  <a:gd name="connsiteX16" fmla="*/ 431562 w 477316"/>
                  <a:gd name="connsiteY16" fmla="*/ 785813 h 79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77316" h="790575">
                    <a:moveTo>
                      <a:pt x="431562" y="785813"/>
                    </a:moveTo>
                    <a:cubicBezTo>
                      <a:pt x="483950" y="622935"/>
                      <a:pt x="444897" y="476250"/>
                      <a:pt x="444897" y="476250"/>
                    </a:cubicBezTo>
                    <a:cubicBezTo>
                      <a:pt x="444897" y="476250"/>
                      <a:pt x="437277" y="415290"/>
                      <a:pt x="468709" y="240982"/>
                    </a:cubicBezTo>
                    <a:cubicBezTo>
                      <a:pt x="500142" y="66675"/>
                      <a:pt x="435372" y="0"/>
                      <a:pt x="435372" y="0"/>
                    </a:cubicBezTo>
                    <a:lnTo>
                      <a:pt x="250587" y="0"/>
                    </a:lnTo>
                    <a:lnTo>
                      <a:pt x="227727" y="106680"/>
                    </a:lnTo>
                    <a:cubicBezTo>
                      <a:pt x="227727" y="106680"/>
                      <a:pt x="152479" y="147638"/>
                      <a:pt x="47704" y="316230"/>
                    </a:cubicBezTo>
                    <a:lnTo>
                      <a:pt x="9604" y="361950"/>
                    </a:lnTo>
                    <a:cubicBezTo>
                      <a:pt x="-873" y="374332"/>
                      <a:pt x="-2778" y="391478"/>
                      <a:pt x="3889" y="405765"/>
                    </a:cubicBezTo>
                    <a:lnTo>
                      <a:pt x="92472" y="652463"/>
                    </a:lnTo>
                    <a:lnTo>
                      <a:pt x="152479" y="626745"/>
                    </a:lnTo>
                    <a:cubicBezTo>
                      <a:pt x="152479" y="626745"/>
                      <a:pt x="144859" y="441960"/>
                      <a:pt x="107712" y="405765"/>
                    </a:cubicBezTo>
                    <a:lnTo>
                      <a:pt x="323929" y="241935"/>
                    </a:lnTo>
                    <a:cubicBezTo>
                      <a:pt x="323929" y="241935"/>
                      <a:pt x="334407" y="469582"/>
                      <a:pt x="340122" y="488632"/>
                    </a:cubicBezTo>
                    <a:cubicBezTo>
                      <a:pt x="346789" y="512445"/>
                      <a:pt x="368697" y="664845"/>
                      <a:pt x="363934" y="790575"/>
                    </a:cubicBezTo>
                    <a:lnTo>
                      <a:pt x="363934" y="790575"/>
                    </a:lnTo>
                    <a:lnTo>
                      <a:pt x="431562" y="785813"/>
                    </a:lnTo>
                    <a:close/>
                  </a:path>
                </a:pathLst>
              </a:custGeom>
              <a:solidFill>
                <a:srgbClr val="0028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C446EA5A-083D-C25E-4F74-45B724E8F86D}"/>
                  </a:ext>
                </a:extLst>
              </p:cNvPr>
              <p:cNvSpPr/>
              <p:nvPr/>
            </p:nvSpPr>
            <p:spPr>
              <a:xfrm>
                <a:off x="7426941" y="3969066"/>
                <a:ext cx="257827" cy="263842"/>
              </a:xfrm>
              <a:custGeom>
                <a:avLst/>
                <a:gdLst>
                  <a:gd name="connsiteX0" fmla="*/ 231158 w 257827"/>
                  <a:gd name="connsiteY0" fmla="*/ 1905 h 263842"/>
                  <a:gd name="connsiteX1" fmla="*/ 257828 w 257827"/>
                  <a:gd name="connsiteY1" fmla="*/ 168592 h 263842"/>
                  <a:gd name="connsiteX2" fmla="*/ 229253 w 257827"/>
                  <a:gd name="connsiteY2" fmla="*/ 263842 h 263842"/>
                  <a:gd name="connsiteX3" fmla="*/ 38753 w 257827"/>
                  <a:gd name="connsiteY3" fmla="*/ 255270 h 263842"/>
                  <a:gd name="connsiteX4" fmla="*/ 21608 w 257827"/>
                  <a:gd name="connsiteY4" fmla="*/ 83820 h 263842"/>
                  <a:gd name="connsiteX5" fmla="*/ 45420 w 257827"/>
                  <a:gd name="connsiteY5" fmla="*/ 17145 h 263842"/>
                  <a:gd name="connsiteX6" fmla="*/ 66375 w 257827"/>
                  <a:gd name="connsiteY6" fmla="*/ 10478 h 263842"/>
                  <a:gd name="connsiteX7" fmla="*/ 66375 w 257827"/>
                  <a:gd name="connsiteY7" fmla="*/ 90488 h 263842"/>
                  <a:gd name="connsiteX8" fmla="*/ 196868 w 257827"/>
                  <a:gd name="connsiteY8" fmla="*/ 0 h 263842"/>
                  <a:gd name="connsiteX9" fmla="*/ 231158 w 257827"/>
                  <a:gd name="connsiteY9" fmla="*/ 1905 h 263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7827" h="263842">
                    <a:moveTo>
                      <a:pt x="231158" y="1905"/>
                    </a:moveTo>
                    <a:cubicBezTo>
                      <a:pt x="231158" y="1905"/>
                      <a:pt x="181628" y="125730"/>
                      <a:pt x="257828" y="168592"/>
                    </a:cubicBezTo>
                    <a:lnTo>
                      <a:pt x="229253" y="263842"/>
                    </a:lnTo>
                    <a:cubicBezTo>
                      <a:pt x="229253" y="263842"/>
                      <a:pt x="113048" y="224790"/>
                      <a:pt x="38753" y="255270"/>
                    </a:cubicBezTo>
                    <a:cubicBezTo>
                      <a:pt x="38753" y="255270"/>
                      <a:pt x="-35542" y="193358"/>
                      <a:pt x="21608" y="83820"/>
                    </a:cubicBezTo>
                    <a:cubicBezTo>
                      <a:pt x="21608" y="83820"/>
                      <a:pt x="31133" y="35242"/>
                      <a:pt x="45420" y="17145"/>
                    </a:cubicBezTo>
                    <a:lnTo>
                      <a:pt x="66375" y="10478"/>
                    </a:lnTo>
                    <a:cubicBezTo>
                      <a:pt x="66375" y="10478"/>
                      <a:pt x="39705" y="86677"/>
                      <a:pt x="66375" y="90488"/>
                    </a:cubicBezTo>
                    <a:cubicBezTo>
                      <a:pt x="93045" y="94298"/>
                      <a:pt x="158768" y="110490"/>
                      <a:pt x="196868" y="0"/>
                    </a:cubicBezTo>
                    <a:lnTo>
                      <a:pt x="231158" y="1905"/>
                    </a:lnTo>
                    <a:close/>
                  </a:path>
                </a:pathLst>
              </a:custGeom>
              <a:solidFill>
                <a:srgbClr val="FF66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F01F94BB-B1E6-2FB3-4C9F-A587BEB9873F}"/>
                  </a:ext>
                </a:extLst>
              </p:cNvPr>
              <p:cNvSpPr/>
              <p:nvPr/>
            </p:nvSpPr>
            <p:spPr>
              <a:xfrm>
                <a:off x="7465694" y="4211040"/>
                <a:ext cx="190500" cy="41871"/>
              </a:xfrm>
              <a:custGeom>
                <a:avLst/>
                <a:gdLst>
                  <a:gd name="connsiteX0" fmla="*/ 0 w 190500"/>
                  <a:gd name="connsiteY0" fmla="*/ 13296 h 41871"/>
                  <a:gd name="connsiteX1" fmla="*/ 0 w 190500"/>
                  <a:gd name="connsiteY1" fmla="*/ 36156 h 41871"/>
                  <a:gd name="connsiteX2" fmla="*/ 182880 w 190500"/>
                  <a:gd name="connsiteY2" fmla="*/ 41871 h 41871"/>
                  <a:gd name="connsiteX3" fmla="*/ 190500 w 190500"/>
                  <a:gd name="connsiteY3" fmla="*/ 21869 h 41871"/>
                  <a:gd name="connsiteX4" fmla="*/ 0 w 190500"/>
                  <a:gd name="connsiteY4" fmla="*/ 13296 h 41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41871">
                    <a:moveTo>
                      <a:pt x="0" y="13296"/>
                    </a:moveTo>
                    <a:lnTo>
                      <a:pt x="0" y="36156"/>
                    </a:lnTo>
                    <a:cubicBezTo>
                      <a:pt x="0" y="36156"/>
                      <a:pt x="61913" y="17106"/>
                      <a:pt x="182880" y="41871"/>
                    </a:cubicBezTo>
                    <a:lnTo>
                      <a:pt x="190500" y="21869"/>
                    </a:lnTo>
                    <a:cubicBezTo>
                      <a:pt x="190500" y="21869"/>
                      <a:pt x="84773" y="-20994"/>
                      <a:pt x="0" y="13296"/>
                    </a:cubicBezTo>
                    <a:close/>
                  </a:path>
                </a:pathLst>
              </a:custGeom>
              <a:solidFill>
                <a:srgbClr val="FF4B3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30E19CF5-2871-CF8B-8A25-25B54BB4FAF6}"/>
                  </a:ext>
                </a:extLst>
              </p:cNvPr>
              <p:cNvSpPr/>
              <p:nvPr/>
            </p:nvSpPr>
            <p:spPr>
              <a:xfrm>
                <a:off x="7632747" y="4302807"/>
                <a:ext cx="97376" cy="97376"/>
              </a:xfrm>
              <a:custGeom>
                <a:avLst/>
                <a:gdLst>
                  <a:gd name="connsiteX0" fmla="*/ 63452 w 97376"/>
                  <a:gd name="connsiteY0" fmla="*/ 94885 h 97376"/>
                  <a:gd name="connsiteX1" fmla="*/ 2492 w 97376"/>
                  <a:gd name="connsiteY1" fmla="*/ 63452 h 97376"/>
                  <a:gd name="connsiteX2" fmla="*/ 33925 w 97376"/>
                  <a:gd name="connsiteY2" fmla="*/ 2492 h 97376"/>
                  <a:gd name="connsiteX3" fmla="*/ 94885 w 97376"/>
                  <a:gd name="connsiteY3" fmla="*/ 33925 h 97376"/>
                  <a:gd name="connsiteX4" fmla="*/ 63452 w 97376"/>
                  <a:gd name="connsiteY4" fmla="*/ 94885 h 9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376" h="97376">
                    <a:moveTo>
                      <a:pt x="63452" y="94885"/>
                    </a:moveTo>
                    <a:cubicBezTo>
                      <a:pt x="37735" y="103457"/>
                      <a:pt x="10112" y="89170"/>
                      <a:pt x="2492" y="63452"/>
                    </a:cubicBezTo>
                    <a:cubicBezTo>
                      <a:pt x="-6080" y="37735"/>
                      <a:pt x="8207" y="10112"/>
                      <a:pt x="33925" y="2492"/>
                    </a:cubicBezTo>
                    <a:cubicBezTo>
                      <a:pt x="59642" y="-6080"/>
                      <a:pt x="87265" y="8207"/>
                      <a:pt x="94885" y="33925"/>
                    </a:cubicBezTo>
                    <a:cubicBezTo>
                      <a:pt x="103457" y="58690"/>
                      <a:pt x="89170" y="86312"/>
                      <a:pt x="63452" y="94885"/>
                    </a:cubicBez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9858E35E-679E-046F-EF3E-1F2749FEADE6}"/>
                  </a:ext>
                </a:extLst>
              </p:cNvPr>
              <p:cNvSpPr/>
              <p:nvPr/>
            </p:nvSpPr>
            <p:spPr>
              <a:xfrm>
                <a:off x="7676196" y="3973829"/>
                <a:ext cx="80608" cy="104161"/>
              </a:xfrm>
              <a:custGeom>
                <a:avLst/>
                <a:gdLst>
                  <a:gd name="connsiteX0" fmla="*/ 20003 w 80608"/>
                  <a:gd name="connsiteY0" fmla="*/ 0 h 104161"/>
                  <a:gd name="connsiteX1" fmla="*/ 80010 w 80608"/>
                  <a:gd name="connsiteY1" fmla="*/ 77152 h 104161"/>
                  <a:gd name="connsiteX2" fmla="*/ 0 w 80608"/>
                  <a:gd name="connsiteY2" fmla="*/ 60008 h 104161"/>
                  <a:gd name="connsiteX3" fmla="*/ 20003 w 80608"/>
                  <a:gd name="connsiteY3" fmla="*/ 0 h 10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608" h="104161">
                    <a:moveTo>
                      <a:pt x="20003" y="0"/>
                    </a:moveTo>
                    <a:cubicBezTo>
                      <a:pt x="20003" y="0"/>
                      <a:pt x="87630" y="0"/>
                      <a:pt x="80010" y="77152"/>
                    </a:cubicBezTo>
                    <a:cubicBezTo>
                      <a:pt x="73342" y="146685"/>
                      <a:pt x="0" y="60008"/>
                      <a:pt x="0" y="60008"/>
                    </a:cubicBezTo>
                    <a:lnTo>
                      <a:pt x="20003" y="0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E7885EBD-C135-D89E-B9F8-89D34CA99DAF}"/>
                  </a:ext>
                </a:extLst>
              </p:cNvPr>
              <p:cNvSpPr/>
              <p:nvPr/>
            </p:nvSpPr>
            <p:spPr>
              <a:xfrm>
                <a:off x="7453841" y="5191733"/>
                <a:ext cx="204362" cy="76543"/>
              </a:xfrm>
              <a:custGeom>
                <a:avLst/>
                <a:gdLst>
                  <a:gd name="connsiteX0" fmla="*/ 197591 w 204362"/>
                  <a:gd name="connsiteY0" fmla="*/ 10821 h 76543"/>
                  <a:gd name="connsiteX1" fmla="*/ 188066 w 204362"/>
                  <a:gd name="connsiteY1" fmla="*/ 7963 h 76543"/>
                  <a:gd name="connsiteX2" fmla="*/ 157586 w 204362"/>
                  <a:gd name="connsiteY2" fmla="*/ 23204 h 76543"/>
                  <a:gd name="connsiteX3" fmla="*/ 128058 w 204362"/>
                  <a:gd name="connsiteY3" fmla="*/ 4154 h 76543"/>
                  <a:gd name="connsiteX4" fmla="*/ 119486 w 204362"/>
                  <a:gd name="connsiteY4" fmla="*/ 344 h 76543"/>
                  <a:gd name="connsiteX5" fmla="*/ 13758 w 204362"/>
                  <a:gd name="connsiteY5" fmla="*/ 47969 h 76543"/>
                  <a:gd name="connsiteX6" fmla="*/ 423 w 204362"/>
                  <a:gd name="connsiteY6" fmla="*/ 63209 h 76543"/>
                  <a:gd name="connsiteX7" fmla="*/ 423 w 204362"/>
                  <a:gd name="connsiteY7" fmla="*/ 63209 h 76543"/>
                  <a:gd name="connsiteX8" fmla="*/ 9948 w 204362"/>
                  <a:gd name="connsiteY8" fmla="*/ 76544 h 76543"/>
                  <a:gd name="connsiteX9" fmla="*/ 192828 w 204362"/>
                  <a:gd name="connsiteY9" fmla="*/ 71781 h 76543"/>
                  <a:gd name="connsiteX10" fmla="*/ 204258 w 204362"/>
                  <a:gd name="connsiteY10" fmla="*/ 58446 h 76543"/>
                  <a:gd name="connsiteX11" fmla="*/ 199496 w 204362"/>
                  <a:gd name="connsiteY11" fmla="*/ 18441 h 76543"/>
                  <a:gd name="connsiteX12" fmla="*/ 199496 w 204362"/>
                  <a:gd name="connsiteY12" fmla="*/ 16536 h 76543"/>
                  <a:gd name="connsiteX13" fmla="*/ 197591 w 204362"/>
                  <a:gd name="connsiteY13" fmla="*/ 10821 h 76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4362" h="76543">
                    <a:moveTo>
                      <a:pt x="197591" y="10821"/>
                    </a:moveTo>
                    <a:cubicBezTo>
                      <a:pt x="195686" y="7011"/>
                      <a:pt x="190923" y="5106"/>
                      <a:pt x="188066" y="7963"/>
                    </a:cubicBezTo>
                    <a:cubicBezTo>
                      <a:pt x="182351" y="12726"/>
                      <a:pt x="173778" y="25109"/>
                      <a:pt x="157586" y="23204"/>
                    </a:cubicBezTo>
                    <a:cubicBezTo>
                      <a:pt x="140441" y="21298"/>
                      <a:pt x="130916" y="9869"/>
                      <a:pt x="128058" y="4154"/>
                    </a:cubicBezTo>
                    <a:cubicBezTo>
                      <a:pt x="127106" y="344"/>
                      <a:pt x="123296" y="-609"/>
                      <a:pt x="119486" y="344"/>
                    </a:cubicBezTo>
                    <a:lnTo>
                      <a:pt x="13758" y="47969"/>
                    </a:lnTo>
                    <a:cubicBezTo>
                      <a:pt x="8043" y="50826"/>
                      <a:pt x="3281" y="56541"/>
                      <a:pt x="423" y="63209"/>
                    </a:cubicBezTo>
                    <a:lnTo>
                      <a:pt x="423" y="63209"/>
                    </a:lnTo>
                    <a:cubicBezTo>
                      <a:pt x="-1482" y="69876"/>
                      <a:pt x="3281" y="76544"/>
                      <a:pt x="9948" y="76544"/>
                    </a:cubicBezTo>
                    <a:lnTo>
                      <a:pt x="192828" y="71781"/>
                    </a:lnTo>
                    <a:cubicBezTo>
                      <a:pt x="199496" y="71781"/>
                      <a:pt x="205211" y="65113"/>
                      <a:pt x="204258" y="58446"/>
                    </a:cubicBezTo>
                    <a:lnTo>
                      <a:pt x="199496" y="18441"/>
                    </a:lnTo>
                    <a:cubicBezTo>
                      <a:pt x="199496" y="17488"/>
                      <a:pt x="199496" y="17488"/>
                      <a:pt x="199496" y="16536"/>
                    </a:cubicBezTo>
                    <a:lnTo>
                      <a:pt x="197591" y="10821"/>
                    </a:lnTo>
                    <a:close/>
                  </a:path>
                </a:pathLst>
              </a:custGeom>
              <a:solidFill>
                <a:srgbClr val="FF66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DD52122B-FDE0-C614-E3C9-D5FB49936DF2}"/>
                  </a:ext>
                </a:extLst>
              </p:cNvPr>
              <p:cNvSpPr/>
              <p:nvPr/>
            </p:nvSpPr>
            <p:spPr>
              <a:xfrm>
                <a:off x="7308293" y="5038576"/>
                <a:ext cx="117197" cy="197918"/>
              </a:xfrm>
              <a:custGeom>
                <a:avLst/>
                <a:gdLst>
                  <a:gd name="connsiteX0" fmla="*/ 66913 w 117197"/>
                  <a:gd name="connsiteY0" fmla="*/ 148 h 197918"/>
                  <a:gd name="connsiteX1" fmla="*/ 59293 w 117197"/>
                  <a:gd name="connsiteY1" fmla="*/ 6816 h 197918"/>
                  <a:gd name="connsiteX2" fmla="*/ 56436 w 117197"/>
                  <a:gd name="connsiteY2" fmla="*/ 41105 h 197918"/>
                  <a:gd name="connsiteX3" fmla="*/ 24051 w 117197"/>
                  <a:gd name="connsiteY3" fmla="*/ 55393 h 197918"/>
                  <a:gd name="connsiteX4" fmla="*/ 16431 w 117197"/>
                  <a:gd name="connsiteY4" fmla="*/ 60155 h 197918"/>
                  <a:gd name="connsiteX5" fmla="*/ 238 w 117197"/>
                  <a:gd name="connsiteY5" fmla="*/ 175408 h 197918"/>
                  <a:gd name="connsiteX6" fmla="*/ 5953 w 117197"/>
                  <a:gd name="connsiteY6" fmla="*/ 194458 h 197918"/>
                  <a:gd name="connsiteX7" fmla="*/ 5953 w 117197"/>
                  <a:gd name="connsiteY7" fmla="*/ 194458 h 197918"/>
                  <a:gd name="connsiteX8" fmla="*/ 22146 w 117197"/>
                  <a:gd name="connsiteY8" fmla="*/ 193505 h 197918"/>
                  <a:gd name="connsiteX9" fmla="*/ 115491 w 117197"/>
                  <a:gd name="connsiteY9" fmla="*/ 36343 h 197918"/>
                  <a:gd name="connsiteX10" fmla="*/ 109776 w 117197"/>
                  <a:gd name="connsiteY10" fmla="*/ 19198 h 197918"/>
                  <a:gd name="connsiteX11" fmla="*/ 73581 w 117197"/>
                  <a:gd name="connsiteY11" fmla="*/ 2053 h 197918"/>
                  <a:gd name="connsiteX12" fmla="*/ 71676 w 117197"/>
                  <a:gd name="connsiteY12" fmla="*/ 1101 h 197918"/>
                  <a:gd name="connsiteX13" fmla="*/ 66913 w 117197"/>
                  <a:gd name="connsiteY13" fmla="*/ 148 h 197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197" h="197918">
                    <a:moveTo>
                      <a:pt x="66913" y="148"/>
                    </a:moveTo>
                    <a:cubicBezTo>
                      <a:pt x="63103" y="-805"/>
                      <a:pt x="59293" y="3005"/>
                      <a:pt x="59293" y="6816"/>
                    </a:cubicBezTo>
                    <a:cubicBezTo>
                      <a:pt x="60246" y="14436"/>
                      <a:pt x="65961" y="27770"/>
                      <a:pt x="56436" y="41105"/>
                    </a:cubicBezTo>
                    <a:cubicBezTo>
                      <a:pt x="45958" y="54441"/>
                      <a:pt x="31671" y="56345"/>
                      <a:pt x="24051" y="55393"/>
                    </a:cubicBezTo>
                    <a:cubicBezTo>
                      <a:pt x="20241" y="54441"/>
                      <a:pt x="16431" y="57298"/>
                      <a:pt x="16431" y="60155"/>
                    </a:cubicBezTo>
                    <a:lnTo>
                      <a:pt x="238" y="175408"/>
                    </a:lnTo>
                    <a:cubicBezTo>
                      <a:pt x="-714" y="182076"/>
                      <a:pt x="1191" y="188743"/>
                      <a:pt x="5953" y="194458"/>
                    </a:cubicBezTo>
                    <a:lnTo>
                      <a:pt x="5953" y="194458"/>
                    </a:lnTo>
                    <a:cubicBezTo>
                      <a:pt x="9763" y="199221"/>
                      <a:pt x="18336" y="199221"/>
                      <a:pt x="22146" y="193505"/>
                    </a:cubicBezTo>
                    <a:lnTo>
                      <a:pt x="115491" y="36343"/>
                    </a:lnTo>
                    <a:cubicBezTo>
                      <a:pt x="119301" y="30628"/>
                      <a:pt x="116443" y="23008"/>
                      <a:pt x="109776" y="19198"/>
                    </a:cubicBezTo>
                    <a:lnTo>
                      <a:pt x="73581" y="2053"/>
                    </a:lnTo>
                    <a:cubicBezTo>
                      <a:pt x="72628" y="2053"/>
                      <a:pt x="72628" y="2053"/>
                      <a:pt x="71676" y="1101"/>
                    </a:cubicBezTo>
                    <a:lnTo>
                      <a:pt x="66913" y="148"/>
                    </a:lnTo>
                    <a:close/>
                  </a:path>
                </a:pathLst>
              </a:custGeom>
              <a:solidFill>
                <a:srgbClr val="FF66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B9537402-0AA5-1C11-3EAC-E13796589F9F}"/>
                </a:ext>
              </a:extLst>
            </p:cNvPr>
            <p:cNvSpPr/>
            <p:nvPr/>
          </p:nvSpPr>
          <p:spPr>
            <a:xfrm>
              <a:off x="7549500" y="3722205"/>
              <a:ext cx="88158" cy="105927"/>
            </a:xfrm>
            <a:custGeom>
              <a:avLst/>
              <a:gdLst>
                <a:gd name="connsiteX0" fmla="*/ 14 w 88158"/>
                <a:gd name="connsiteY0" fmla="*/ 31597 h 105927"/>
                <a:gd name="connsiteX1" fmla="*/ 59069 w 88158"/>
                <a:gd name="connsiteY1" fmla="*/ 80174 h 105927"/>
                <a:gd name="connsiteX2" fmla="*/ 80976 w 88158"/>
                <a:gd name="connsiteY2" fmla="*/ 97319 h 105927"/>
                <a:gd name="connsiteX3" fmla="*/ 47639 w 88158"/>
                <a:gd name="connsiteY3" fmla="*/ 4927 h 105927"/>
                <a:gd name="connsiteX4" fmla="*/ 14 w 88158"/>
                <a:gd name="connsiteY4" fmla="*/ 31597 h 10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58" h="105927">
                  <a:moveTo>
                    <a:pt x="14" y="31597"/>
                  </a:moveTo>
                  <a:cubicBezTo>
                    <a:pt x="14" y="31597"/>
                    <a:pt x="13349" y="62077"/>
                    <a:pt x="59069" y="80174"/>
                  </a:cubicBezTo>
                  <a:cubicBezTo>
                    <a:pt x="59069" y="80174"/>
                    <a:pt x="53354" y="123989"/>
                    <a:pt x="80976" y="97319"/>
                  </a:cubicBezTo>
                  <a:cubicBezTo>
                    <a:pt x="108599" y="70649"/>
                    <a:pt x="47639" y="4927"/>
                    <a:pt x="47639" y="4927"/>
                  </a:cubicBezTo>
                  <a:cubicBezTo>
                    <a:pt x="47639" y="4927"/>
                    <a:pt x="-939" y="-16981"/>
                    <a:pt x="14" y="31597"/>
                  </a:cubicBezTo>
                  <a:close/>
                </a:path>
              </a:pathLst>
            </a:custGeom>
            <a:solidFill>
              <a:srgbClr val="290E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EEE3E1B1-E134-0ED4-7BCA-60818E26C678}"/>
                </a:ext>
              </a:extLst>
            </p:cNvPr>
            <p:cNvSpPr/>
            <p:nvPr/>
          </p:nvSpPr>
          <p:spPr>
            <a:xfrm>
              <a:off x="7465694" y="3708082"/>
              <a:ext cx="127635" cy="68639"/>
            </a:xfrm>
            <a:custGeom>
              <a:avLst/>
              <a:gdLst>
                <a:gd name="connsiteX0" fmla="*/ 127635 w 127635"/>
                <a:gd name="connsiteY0" fmla="*/ 25717 h 68639"/>
                <a:gd name="connsiteX1" fmla="*/ 0 w 127635"/>
                <a:gd name="connsiteY1" fmla="*/ 68580 h 68639"/>
                <a:gd name="connsiteX2" fmla="*/ 11430 w 127635"/>
                <a:gd name="connsiteY2" fmla="*/ 12383 h 68639"/>
                <a:gd name="connsiteX3" fmla="*/ 105728 w 127635"/>
                <a:gd name="connsiteY3" fmla="*/ 0 h 68639"/>
                <a:gd name="connsiteX4" fmla="*/ 127635 w 127635"/>
                <a:gd name="connsiteY4" fmla="*/ 25717 h 68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5" h="68639">
                  <a:moveTo>
                    <a:pt x="127635" y="25717"/>
                  </a:moveTo>
                  <a:cubicBezTo>
                    <a:pt x="127635" y="25717"/>
                    <a:pt x="95250" y="70485"/>
                    <a:pt x="0" y="68580"/>
                  </a:cubicBezTo>
                  <a:lnTo>
                    <a:pt x="11430" y="12383"/>
                  </a:lnTo>
                  <a:lnTo>
                    <a:pt x="105728" y="0"/>
                  </a:lnTo>
                  <a:lnTo>
                    <a:pt x="127635" y="25717"/>
                  </a:lnTo>
                  <a:close/>
                </a:path>
              </a:pathLst>
            </a:custGeom>
            <a:solidFill>
              <a:srgbClr val="290E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67" name="Graphic 4">
            <a:extLst>
              <a:ext uri="{FF2B5EF4-FFF2-40B4-BE49-F238E27FC236}">
                <a16:creationId xmlns:a16="http://schemas.microsoft.com/office/drawing/2014/main" id="{0C727D1A-2016-FF44-6960-BAE35C8B90D7}"/>
              </a:ext>
            </a:extLst>
          </p:cNvPr>
          <p:cNvGrpSpPr/>
          <p:nvPr/>
        </p:nvGrpSpPr>
        <p:grpSpPr>
          <a:xfrm>
            <a:off x="9758103" y="256617"/>
            <a:ext cx="1877356" cy="2183212"/>
            <a:chOff x="8065474" y="1611018"/>
            <a:chExt cx="1317398" cy="1532026"/>
          </a:xfrm>
        </p:grpSpPr>
        <p:grpSp>
          <p:nvGrpSpPr>
            <p:cNvPr id="268" name="Graphic 4">
              <a:extLst>
                <a:ext uri="{FF2B5EF4-FFF2-40B4-BE49-F238E27FC236}">
                  <a16:creationId xmlns:a16="http://schemas.microsoft.com/office/drawing/2014/main" id="{61F81562-B99C-D598-7CD4-609DAF654688}"/>
                </a:ext>
              </a:extLst>
            </p:cNvPr>
            <p:cNvGrpSpPr/>
            <p:nvPr/>
          </p:nvGrpSpPr>
          <p:grpSpPr>
            <a:xfrm>
              <a:off x="8065474" y="1611018"/>
              <a:ext cx="1317398" cy="1532026"/>
              <a:chOff x="8065474" y="1611018"/>
              <a:chExt cx="1317398" cy="1532026"/>
            </a:xfrm>
          </p:grpSpPr>
          <p:grpSp>
            <p:nvGrpSpPr>
              <p:cNvPr id="269" name="Graphic 4">
                <a:extLst>
                  <a:ext uri="{FF2B5EF4-FFF2-40B4-BE49-F238E27FC236}">
                    <a16:creationId xmlns:a16="http://schemas.microsoft.com/office/drawing/2014/main" id="{3F4BA231-CC3F-D340-9E53-33620DC1AADA}"/>
                  </a:ext>
                </a:extLst>
              </p:cNvPr>
              <p:cNvGrpSpPr/>
              <p:nvPr/>
            </p:nvGrpSpPr>
            <p:grpSpPr>
              <a:xfrm>
                <a:off x="8686203" y="2328862"/>
                <a:ext cx="592659" cy="758310"/>
                <a:chOff x="8686203" y="2328862"/>
                <a:chExt cx="592659" cy="758310"/>
              </a:xfrm>
            </p:grpSpPr>
            <p:sp>
              <p:nvSpPr>
                <p:cNvPr id="270" name="Freeform: Shape 269">
                  <a:extLst>
                    <a:ext uri="{FF2B5EF4-FFF2-40B4-BE49-F238E27FC236}">
                      <a16:creationId xmlns:a16="http://schemas.microsoft.com/office/drawing/2014/main" id="{0ACDBC6E-733B-B87E-2ED4-2C9B2497B399}"/>
                    </a:ext>
                  </a:extLst>
                </p:cNvPr>
                <p:cNvSpPr/>
                <p:nvPr/>
              </p:nvSpPr>
              <p:spPr>
                <a:xfrm>
                  <a:off x="8686203" y="2328862"/>
                  <a:ext cx="463511" cy="714375"/>
                </a:xfrm>
                <a:custGeom>
                  <a:avLst/>
                  <a:gdLst>
                    <a:gd name="connsiteX0" fmla="*/ 10121 w 463511"/>
                    <a:gd name="connsiteY0" fmla="*/ 0 h 714375"/>
                    <a:gd name="connsiteX1" fmla="*/ 52032 w 463511"/>
                    <a:gd name="connsiteY1" fmla="*/ 186690 h 714375"/>
                    <a:gd name="connsiteX2" fmla="*/ 258724 w 463511"/>
                    <a:gd name="connsiteY2" fmla="*/ 356235 h 714375"/>
                    <a:gd name="connsiteX3" fmla="*/ 403504 w 463511"/>
                    <a:gd name="connsiteY3" fmla="*/ 714375 h 714375"/>
                    <a:gd name="connsiteX4" fmla="*/ 463511 w 463511"/>
                    <a:gd name="connsiteY4" fmla="*/ 710565 h 714375"/>
                    <a:gd name="connsiteX5" fmla="*/ 353021 w 463511"/>
                    <a:gd name="connsiteY5" fmla="*/ 306705 h 714375"/>
                    <a:gd name="connsiteX6" fmla="*/ 344449 w 463511"/>
                    <a:gd name="connsiteY6" fmla="*/ 289560 h 714375"/>
                    <a:gd name="connsiteX7" fmla="*/ 163474 w 463511"/>
                    <a:gd name="connsiteY7" fmla="*/ 66675 h 714375"/>
                    <a:gd name="connsiteX8" fmla="*/ 164426 w 463511"/>
                    <a:gd name="connsiteY8" fmla="*/ 25717 h 714375"/>
                    <a:gd name="connsiteX9" fmla="*/ 10121 w 463511"/>
                    <a:gd name="connsiteY9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3511" h="714375">
                      <a:moveTo>
                        <a:pt x="10121" y="0"/>
                      </a:moveTo>
                      <a:cubicBezTo>
                        <a:pt x="10121" y="0"/>
                        <a:pt x="-30836" y="101917"/>
                        <a:pt x="52032" y="186690"/>
                      </a:cubicBezTo>
                      <a:cubicBezTo>
                        <a:pt x="138709" y="274320"/>
                        <a:pt x="258724" y="356235"/>
                        <a:pt x="258724" y="356235"/>
                      </a:cubicBezTo>
                      <a:lnTo>
                        <a:pt x="403504" y="714375"/>
                      </a:lnTo>
                      <a:lnTo>
                        <a:pt x="463511" y="710565"/>
                      </a:lnTo>
                      <a:lnTo>
                        <a:pt x="353021" y="306705"/>
                      </a:lnTo>
                      <a:cubicBezTo>
                        <a:pt x="352069" y="300038"/>
                        <a:pt x="348259" y="294323"/>
                        <a:pt x="344449" y="289560"/>
                      </a:cubicBezTo>
                      <a:lnTo>
                        <a:pt x="163474" y="66675"/>
                      </a:lnTo>
                      <a:lnTo>
                        <a:pt x="164426" y="25717"/>
                      </a:lnTo>
                      <a:lnTo>
                        <a:pt x="10121" y="0"/>
                      </a:ln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1" name="Freeform: Shape 270">
                  <a:extLst>
                    <a:ext uri="{FF2B5EF4-FFF2-40B4-BE49-F238E27FC236}">
                      <a16:creationId xmlns:a16="http://schemas.microsoft.com/office/drawing/2014/main" id="{00A18EDF-C78A-F557-1362-0283C2A6F265}"/>
                    </a:ext>
                  </a:extLst>
                </p:cNvPr>
                <p:cNvSpPr/>
                <p:nvPr/>
              </p:nvSpPr>
              <p:spPr>
                <a:xfrm>
                  <a:off x="8930332" y="2644139"/>
                  <a:ext cx="93652" cy="230505"/>
                </a:xfrm>
                <a:custGeom>
                  <a:avLst/>
                  <a:gdLst>
                    <a:gd name="connsiteX0" fmla="*/ 12690 w 93652"/>
                    <a:gd name="connsiteY0" fmla="*/ 0 h 230505"/>
                    <a:gd name="connsiteX1" fmla="*/ 93652 w 93652"/>
                    <a:gd name="connsiteY1" fmla="*/ 230505 h 230505"/>
                    <a:gd name="connsiteX2" fmla="*/ 12690 w 93652"/>
                    <a:gd name="connsiteY2" fmla="*/ 0 h 230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3652" h="230505">
                      <a:moveTo>
                        <a:pt x="12690" y="0"/>
                      </a:moveTo>
                      <a:cubicBezTo>
                        <a:pt x="12690" y="0"/>
                        <a:pt x="-47318" y="75248"/>
                        <a:pt x="93652" y="230505"/>
                      </a:cubicBezTo>
                      <a:lnTo>
                        <a:pt x="12690" y="0"/>
                      </a:ln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2" name="Freeform: Shape 271">
                  <a:extLst>
                    <a:ext uri="{FF2B5EF4-FFF2-40B4-BE49-F238E27FC236}">
                      <a16:creationId xmlns:a16="http://schemas.microsoft.com/office/drawing/2014/main" id="{AFBC8AA6-99D1-6FB3-A1BF-03D477F9B704}"/>
                    </a:ext>
                  </a:extLst>
                </p:cNvPr>
                <p:cNvSpPr/>
                <p:nvPr/>
              </p:nvSpPr>
              <p:spPr>
                <a:xfrm>
                  <a:off x="9031604" y="2866071"/>
                  <a:ext cx="118109" cy="190500"/>
                </a:xfrm>
                <a:custGeom>
                  <a:avLst/>
                  <a:gdLst>
                    <a:gd name="connsiteX0" fmla="*/ 118110 w 118109"/>
                    <a:gd name="connsiteY0" fmla="*/ 164783 h 190500"/>
                    <a:gd name="connsiteX1" fmla="*/ 71438 w 118109"/>
                    <a:gd name="connsiteY1" fmla="*/ 0 h 190500"/>
                    <a:gd name="connsiteX2" fmla="*/ 0 w 118109"/>
                    <a:gd name="connsiteY2" fmla="*/ 33338 h 190500"/>
                    <a:gd name="connsiteX3" fmla="*/ 62865 w 118109"/>
                    <a:gd name="connsiteY3" fmla="*/ 190500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8109" h="190500">
                      <a:moveTo>
                        <a:pt x="118110" y="164783"/>
                      </a:moveTo>
                      <a:lnTo>
                        <a:pt x="71438" y="0"/>
                      </a:lnTo>
                      <a:lnTo>
                        <a:pt x="0" y="33338"/>
                      </a:lnTo>
                      <a:lnTo>
                        <a:pt x="62865" y="190500"/>
                      </a:lnTo>
                      <a:close/>
                    </a:path>
                  </a:pathLst>
                </a:custGeom>
                <a:solidFill>
                  <a:srgbClr val="FCE0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3" name="Freeform: Shape 272">
                  <a:extLst>
                    <a:ext uri="{FF2B5EF4-FFF2-40B4-BE49-F238E27FC236}">
                      <a16:creationId xmlns:a16="http://schemas.microsoft.com/office/drawing/2014/main" id="{F0C11131-356B-FE1F-9BEC-622803823CFB}"/>
                    </a:ext>
                  </a:extLst>
                </p:cNvPr>
                <p:cNvSpPr/>
                <p:nvPr/>
              </p:nvSpPr>
              <p:spPr>
                <a:xfrm>
                  <a:off x="9074467" y="3008704"/>
                  <a:ext cx="204396" cy="78468"/>
                </a:xfrm>
                <a:custGeom>
                  <a:avLst/>
                  <a:gdLst>
                    <a:gd name="connsiteX0" fmla="*/ 1905 w 204396"/>
                    <a:gd name="connsiteY0" fmla="*/ 23103 h 78468"/>
                    <a:gd name="connsiteX1" fmla="*/ 10477 w 204396"/>
                    <a:gd name="connsiteY1" fmla="*/ 19293 h 78468"/>
                    <a:gd name="connsiteX2" fmla="*/ 39052 w 204396"/>
                    <a:gd name="connsiteY2" fmla="*/ 28818 h 78468"/>
                    <a:gd name="connsiteX3" fmla="*/ 63818 w 204396"/>
                    <a:gd name="connsiteY3" fmla="*/ 5005 h 78468"/>
                    <a:gd name="connsiteX4" fmla="*/ 71438 w 204396"/>
                    <a:gd name="connsiteY4" fmla="*/ 243 h 78468"/>
                    <a:gd name="connsiteX5" fmla="*/ 186690 w 204396"/>
                    <a:gd name="connsiteY5" fmla="*/ 26913 h 78468"/>
                    <a:gd name="connsiteX6" fmla="*/ 202882 w 204396"/>
                    <a:gd name="connsiteY6" fmla="*/ 38343 h 78468"/>
                    <a:gd name="connsiteX7" fmla="*/ 202882 w 204396"/>
                    <a:gd name="connsiteY7" fmla="*/ 38343 h 78468"/>
                    <a:gd name="connsiteX8" fmla="*/ 196215 w 204396"/>
                    <a:gd name="connsiteY8" fmla="*/ 51678 h 78468"/>
                    <a:gd name="connsiteX9" fmla="*/ 18097 w 204396"/>
                    <a:gd name="connsiteY9" fmla="*/ 78348 h 78468"/>
                    <a:gd name="connsiteX10" fmla="*/ 3810 w 204396"/>
                    <a:gd name="connsiteY10" fmla="*/ 66918 h 78468"/>
                    <a:gd name="connsiteX11" fmla="*/ 0 w 204396"/>
                    <a:gd name="connsiteY11" fmla="*/ 28818 h 78468"/>
                    <a:gd name="connsiteX12" fmla="*/ 0 w 204396"/>
                    <a:gd name="connsiteY12" fmla="*/ 26913 h 78468"/>
                    <a:gd name="connsiteX13" fmla="*/ 1905 w 204396"/>
                    <a:gd name="connsiteY13" fmla="*/ 23103 h 78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04396" h="78468">
                      <a:moveTo>
                        <a:pt x="1905" y="23103"/>
                      </a:moveTo>
                      <a:cubicBezTo>
                        <a:pt x="2857" y="19293"/>
                        <a:pt x="6668" y="17388"/>
                        <a:pt x="10477" y="19293"/>
                      </a:cubicBezTo>
                      <a:cubicBezTo>
                        <a:pt x="17145" y="23103"/>
                        <a:pt x="22860" y="33580"/>
                        <a:pt x="39052" y="28818"/>
                      </a:cubicBezTo>
                      <a:cubicBezTo>
                        <a:pt x="55245" y="24055"/>
                        <a:pt x="62865" y="11673"/>
                        <a:pt x="63818" y="5005"/>
                      </a:cubicBezTo>
                      <a:cubicBezTo>
                        <a:pt x="64770" y="1195"/>
                        <a:pt x="67627" y="-710"/>
                        <a:pt x="71438" y="243"/>
                      </a:cubicBezTo>
                      <a:lnTo>
                        <a:pt x="186690" y="26913"/>
                      </a:lnTo>
                      <a:cubicBezTo>
                        <a:pt x="193357" y="28818"/>
                        <a:pt x="199072" y="32628"/>
                        <a:pt x="202882" y="38343"/>
                      </a:cubicBezTo>
                      <a:lnTo>
                        <a:pt x="202882" y="38343"/>
                      </a:lnTo>
                      <a:cubicBezTo>
                        <a:pt x="206693" y="44058"/>
                        <a:pt x="202882" y="50725"/>
                        <a:pt x="196215" y="51678"/>
                      </a:cubicBezTo>
                      <a:lnTo>
                        <a:pt x="18097" y="78348"/>
                      </a:lnTo>
                      <a:cubicBezTo>
                        <a:pt x="11430" y="79300"/>
                        <a:pt x="4763" y="74538"/>
                        <a:pt x="3810" y="66918"/>
                      </a:cubicBezTo>
                      <a:lnTo>
                        <a:pt x="0" y="28818"/>
                      </a:lnTo>
                      <a:cubicBezTo>
                        <a:pt x="0" y="27865"/>
                        <a:pt x="0" y="27865"/>
                        <a:pt x="0" y="26913"/>
                      </a:cubicBezTo>
                      <a:lnTo>
                        <a:pt x="1905" y="23103"/>
                      </a:lnTo>
                      <a:close/>
                    </a:path>
                  </a:pathLst>
                </a:custGeom>
                <a:solidFill>
                  <a:srgbClr val="121C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681B93E6-8AF8-A161-C5DA-05818A077136}"/>
                  </a:ext>
                </a:extLst>
              </p:cNvPr>
              <p:cNvSpPr/>
              <p:nvPr/>
            </p:nvSpPr>
            <p:spPr>
              <a:xfrm>
                <a:off x="8169592" y="2166937"/>
                <a:ext cx="718184" cy="496751"/>
              </a:xfrm>
              <a:custGeom>
                <a:avLst/>
                <a:gdLst>
                  <a:gd name="connsiteX0" fmla="*/ 576263 w 718184"/>
                  <a:gd name="connsiteY0" fmla="*/ 0 h 496751"/>
                  <a:gd name="connsiteX1" fmla="*/ 458152 w 718184"/>
                  <a:gd name="connsiteY1" fmla="*/ 375285 h 496751"/>
                  <a:gd name="connsiteX2" fmla="*/ 17145 w 718184"/>
                  <a:gd name="connsiteY2" fmla="*/ 340042 h 496751"/>
                  <a:gd name="connsiteX3" fmla="*/ 0 w 718184"/>
                  <a:gd name="connsiteY3" fmla="*/ 406717 h 496751"/>
                  <a:gd name="connsiteX4" fmla="*/ 478155 w 718184"/>
                  <a:gd name="connsiteY4" fmla="*/ 495300 h 496751"/>
                  <a:gd name="connsiteX5" fmla="*/ 554355 w 718184"/>
                  <a:gd name="connsiteY5" fmla="*/ 465773 h 496751"/>
                  <a:gd name="connsiteX6" fmla="*/ 718185 w 718184"/>
                  <a:gd name="connsiteY6" fmla="*/ 108585 h 496751"/>
                  <a:gd name="connsiteX7" fmla="*/ 576263 w 718184"/>
                  <a:gd name="connsiteY7" fmla="*/ 0 h 496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8184" h="496751">
                    <a:moveTo>
                      <a:pt x="576263" y="0"/>
                    </a:moveTo>
                    <a:lnTo>
                      <a:pt x="458152" y="375285"/>
                    </a:lnTo>
                    <a:lnTo>
                      <a:pt x="17145" y="340042"/>
                    </a:lnTo>
                    <a:lnTo>
                      <a:pt x="0" y="406717"/>
                    </a:lnTo>
                    <a:lnTo>
                      <a:pt x="478155" y="495300"/>
                    </a:lnTo>
                    <a:cubicBezTo>
                      <a:pt x="506730" y="501015"/>
                      <a:pt x="537210" y="489585"/>
                      <a:pt x="554355" y="465773"/>
                    </a:cubicBezTo>
                    <a:cubicBezTo>
                      <a:pt x="602932" y="401955"/>
                      <a:pt x="694372" y="263842"/>
                      <a:pt x="718185" y="108585"/>
                    </a:cubicBezTo>
                    <a:lnTo>
                      <a:pt x="576263" y="0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6CD9E6F8-C5DD-82AC-CFF4-6EFDE9100752}"/>
                  </a:ext>
                </a:extLst>
              </p:cNvPr>
              <p:cNvSpPr/>
              <p:nvPr/>
            </p:nvSpPr>
            <p:spPr>
              <a:xfrm>
                <a:off x="8349614" y="2513245"/>
                <a:ext cx="309562" cy="40406"/>
              </a:xfrm>
              <a:custGeom>
                <a:avLst/>
                <a:gdLst>
                  <a:gd name="connsiteX0" fmla="*/ 309563 w 309562"/>
                  <a:gd name="connsiteY0" fmla="*/ 40406 h 40406"/>
                  <a:gd name="connsiteX1" fmla="*/ 0 w 309562"/>
                  <a:gd name="connsiteY1" fmla="*/ 10879 h 40406"/>
                  <a:gd name="connsiteX2" fmla="*/ 309563 w 309562"/>
                  <a:gd name="connsiteY2" fmla="*/ 40406 h 40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9562" h="40406">
                    <a:moveTo>
                      <a:pt x="309563" y="40406"/>
                    </a:moveTo>
                    <a:cubicBezTo>
                      <a:pt x="309563" y="40406"/>
                      <a:pt x="162878" y="-25316"/>
                      <a:pt x="0" y="10879"/>
                    </a:cubicBezTo>
                    <a:lnTo>
                      <a:pt x="309563" y="40406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FBA46477-2C9C-4F93-A481-9346D2C58784}"/>
                  </a:ext>
                </a:extLst>
              </p:cNvPr>
              <p:cNvSpPr/>
              <p:nvPr/>
            </p:nvSpPr>
            <p:spPr>
              <a:xfrm>
                <a:off x="8169592" y="2504122"/>
                <a:ext cx="196214" cy="103822"/>
              </a:xfrm>
              <a:custGeom>
                <a:avLst/>
                <a:gdLst>
                  <a:gd name="connsiteX0" fmla="*/ 13335 w 196214"/>
                  <a:gd name="connsiteY0" fmla="*/ 0 h 103822"/>
                  <a:gd name="connsiteX1" fmla="*/ 196215 w 196214"/>
                  <a:gd name="connsiteY1" fmla="*/ 17145 h 103822"/>
                  <a:gd name="connsiteX2" fmla="*/ 193357 w 196214"/>
                  <a:gd name="connsiteY2" fmla="*/ 103823 h 103822"/>
                  <a:gd name="connsiteX3" fmla="*/ 0 w 196214"/>
                  <a:gd name="connsiteY3" fmla="*/ 68580 h 103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214" h="103822">
                    <a:moveTo>
                      <a:pt x="13335" y="0"/>
                    </a:moveTo>
                    <a:lnTo>
                      <a:pt x="196215" y="17145"/>
                    </a:lnTo>
                    <a:lnTo>
                      <a:pt x="193357" y="103823"/>
                    </a:lnTo>
                    <a:lnTo>
                      <a:pt x="0" y="68580"/>
                    </a:lnTo>
                    <a:close/>
                  </a:path>
                </a:pathLst>
              </a:custGeom>
              <a:solidFill>
                <a:srgbClr val="FCE0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6545770B-AFB4-49AA-D051-FD2649897605}"/>
                  </a:ext>
                </a:extLst>
              </p:cNvPr>
              <p:cNvSpPr/>
              <p:nvPr/>
            </p:nvSpPr>
            <p:spPr>
              <a:xfrm>
                <a:off x="8065474" y="2469953"/>
                <a:ext cx="139250" cy="252371"/>
              </a:xfrm>
              <a:custGeom>
                <a:avLst/>
                <a:gdLst>
                  <a:gd name="connsiteX0" fmla="*/ 135550 w 139250"/>
                  <a:gd name="connsiteY0" fmla="*/ 22738 h 252371"/>
                  <a:gd name="connsiteX1" fmla="*/ 136502 w 139250"/>
                  <a:gd name="connsiteY1" fmla="*/ 35121 h 252371"/>
                  <a:gd name="connsiteX2" fmla="*/ 109832 w 139250"/>
                  <a:gd name="connsiteY2" fmla="*/ 63696 h 252371"/>
                  <a:gd name="connsiteX3" fmla="*/ 126025 w 139250"/>
                  <a:gd name="connsiteY3" fmla="*/ 106558 h 252371"/>
                  <a:gd name="connsiteX4" fmla="*/ 128882 w 139250"/>
                  <a:gd name="connsiteY4" fmla="*/ 117988 h 252371"/>
                  <a:gd name="connsiteX5" fmla="*/ 37443 w 139250"/>
                  <a:gd name="connsiteY5" fmla="*/ 239908 h 252371"/>
                  <a:gd name="connsiteX6" fmla="*/ 14582 w 139250"/>
                  <a:gd name="connsiteY6" fmla="*/ 252291 h 252371"/>
                  <a:gd name="connsiteX7" fmla="*/ 14582 w 139250"/>
                  <a:gd name="connsiteY7" fmla="*/ 252291 h 252371"/>
                  <a:gd name="connsiteX8" fmla="*/ 295 w 139250"/>
                  <a:gd name="connsiteY8" fmla="*/ 237051 h 252371"/>
                  <a:gd name="connsiteX9" fmla="*/ 56493 w 139250"/>
                  <a:gd name="connsiteY9" fmla="*/ 11308 h 252371"/>
                  <a:gd name="connsiteX10" fmla="*/ 77448 w 139250"/>
                  <a:gd name="connsiteY10" fmla="*/ 831 h 252371"/>
                  <a:gd name="connsiteX11" fmla="*/ 126977 w 139250"/>
                  <a:gd name="connsiteY11" fmla="*/ 17976 h 252371"/>
                  <a:gd name="connsiteX12" fmla="*/ 128882 w 139250"/>
                  <a:gd name="connsiteY12" fmla="*/ 18928 h 252371"/>
                  <a:gd name="connsiteX13" fmla="*/ 135550 w 139250"/>
                  <a:gd name="connsiteY13" fmla="*/ 22738 h 252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9250" h="252371">
                    <a:moveTo>
                      <a:pt x="135550" y="22738"/>
                    </a:moveTo>
                    <a:cubicBezTo>
                      <a:pt x="140313" y="25596"/>
                      <a:pt x="140313" y="32263"/>
                      <a:pt x="136502" y="35121"/>
                    </a:cubicBezTo>
                    <a:cubicBezTo>
                      <a:pt x="127930" y="41788"/>
                      <a:pt x="112690" y="42741"/>
                      <a:pt x="109832" y="63696"/>
                    </a:cubicBezTo>
                    <a:cubicBezTo>
                      <a:pt x="106975" y="85603"/>
                      <a:pt x="118405" y="100843"/>
                      <a:pt x="126025" y="106558"/>
                    </a:cubicBezTo>
                    <a:cubicBezTo>
                      <a:pt x="129835" y="109416"/>
                      <a:pt x="130788" y="114178"/>
                      <a:pt x="128882" y="117988"/>
                    </a:cubicBezTo>
                    <a:lnTo>
                      <a:pt x="37443" y="239908"/>
                    </a:lnTo>
                    <a:cubicBezTo>
                      <a:pt x="31727" y="246576"/>
                      <a:pt x="24107" y="251338"/>
                      <a:pt x="14582" y="252291"/>
                    </a:cubicBezTo>
                    <a:lnTo>
                      <a:pt x="14582" y="252291"/>
                    </a:lnTo>
                    <a:cubicBezTo>
                      <a:pt x="6010" y="253243"/>
                      <a:pt x="-1610" y="245623"/>
                      <a:pt x="295" y="237051"/>
                    </a:cubicBezTo>
                    <a:lnTo>
                      <a:pt x="56493" y="11308"/>
                    </a:lnTo>
                    <a:cubicBezTo>
                      <a:pt x="58398" y="2736"/>
                      <a:pt x="67923" y="-2027"/>
                      <a:pt x="77448" y="831"/>
                    </a:cubicBezTo>
                    <a:lnTo>
                      <a:pt x="126977" y="17976"/>
                    </a:lnTo>
                    <a:cubicBezTo>
                      <a:pt x="127930" y="17976"/>
                      <a:pt x="128882" y="18928"/>
                      <a:pt x="128882" y="18928"/>
                    </a:cubicBezTo>
                    <a:lnTo>
                      <a:pt x="135550" y="22738"/>
                    </a:lnTo>
                    <a:close/>
                  </a:path>
                </a:pathLst>
              </a:custGeom>
              <a:solidFill>
                <a:srgbClr val="121C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C6629219-EA51-1C60-1FD0-264169668686}"/>
                  </a:ext>
                </a:extLst>
              </p:cNvPr>
              <p:cNvSpPr/>
              <p:nvPr/>
            </p:nvSpPr>
            <p:spPr>
              <a:xfrm>
                <a:off x="8782049" y="2290762"/>
                <a:ext cx="140969" cy="257175"/>
              </a:xfrm>
              <a:custGeom>
                <a:avLst/>
                <a:gdLst>
                  <a:gd name="connsiteX0" fmla="*/ 55245 w 140969"/>
                  <a:gd name="connsiteY0" fmla="*/ 0 h 257175"/>
                  <a:gd name="connsiteX1" fmla="*/ 140970 w 140969"/>
                  <a:gd name="connsiteY1" fmla="*/ 160973 h 257175"/>
                  <a:gd name="connsiteX2" fmla="*/ 0 w 140969"/>
                  <a:gd name="connsiteY2" fmla="*/ 257175 h 257175"/>
                  <a:gd name="connsiteX3" fmla="*/ 55245 w 140969"/>
                  <a:gd name="connsiteY3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969" h="257175">
                    <a:moveTo>
                      <a:pt x="55245" y="0"/>
                    </a:moveTo>
                    <a:cubicBezTo>
                      <a:pt x="64770" y="45720"/>
                      <a:pt x="140970" y="160973"/>
                      <a:pt x="140970" y="160973"/>
                    </a:cubicBezTo>
                    <a:lnTo>
                      <a:pt x="0" y="257175"/>
                    </a:lnTo>
                    <a:lnTo>
                      <a:pt x="55245" y="0"/>
                    </a:lnTo>
                    <a:close/>
                  </a:path>
                </a:pathLst>
              </a:custGeom>
              <a:solidFill>
                <a:srgbClr val="004E8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250F88ED-145B-E297-D23F-01442DAB02A2}"/>
                  </a:ext>
                </a:extLst>
              </p:cNvPr>
              <p:cNvSpPr/>
              <p:nvPr/>
            </p:nvSpPr>
            <p:spPr>
              <a:xfrm>
                <a:off x="8625962" y="2202014"/>
                <a:ext cx="266583" cy="364972"/>
              </a:xfrm>
              <a:custGeom>
                <a:avLst/>
                <a:gdLst>
                  <a:gd name="connsiteX0" fmla="*/ 47501 w 266583"/>
                  <a:gd name="connsiteY0" fmla="*/ 18262 h 364972"/>
                  <a:gd name="connsiteX1" fmla="*/ 23689 w 266583"/>
                  <a:gd name="connsiteY1" fmla="*/ 192570 h 364972"/>
                  <a:gd name="connsiteX2" fmla="*/ 2734 w 266583"/>
                  <a:gd name="connsiteY2" fmla="*/ 282105 h 364972"/>
                  <a:gd name="connsiteX3" fmla="*/ 160849 w 266583"/>
                  <a:gd name="connsiteY3" fmla="*/ 364972 h 364972"/>
                  <a:gd name="connsiteX4" fmla="*/ 266576 w 266583"/>
                  <a:gd name="connsiteY4" fmla="*/ 53505 h 364972"/>
                  <a:gd name="connsiteX5" fmla="*/ 47501 w 266583"/>
                  <a:gd name="connsiteY5" fmla="*/ 18262 h 364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583" h="364972">
                    <a:moveTo>
                      <a:pt x="47501" y="18262"/>
                    </a:moveTo>
                    <a:cubicBezTo>
                      <a:pt x="47501" y="18262"/>
                      <a:pt x="-41081" y="82080"/>
                      <a:pt x="23689" y="192570"/>
                    </a:cubicBezTo>
                    <a:lnTo>
                      <a:pt x="2734" y="282105"/>
                    </a:lnTo>
                    <a:lnTo>
                      <a:pt x="160849" y="364972"/>
                    </a:lnTo>
                    <a:cubicBezTo>
                      <a:pt x="160849" y="364972"/>
                      <a:pt x="260862" y="199237"/>
                      <a:pt x="266576" y="53505"/>
                    </a:cubicBezTo>
                    <a:cubicBezTo>
                      <a:pt x="267529" y="53505"/>
                      <a:pt x="174184" y="-37935"/>
                      <a:pt x="47501" y="18262"/>
                    </a:cubicBezTo>
                    <a:close/>
                  </a:path>
                </a:pathLst>
              </a:custGeom>
              <a:solidFill>
                <a:srgbClr val="00579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DDEC5854-3569-CA00-5C9C-F2DF4810A836}"/>
                  </a:ext>
                </a:extLst>
              </p:cNvPr>
              <p:cNvSpPr/>
              <p:nvPr/>
            </p:nvSpPr>
            <p:spPr>
              <a:xfrm>
                <a:off x="8401049" y="1662112"/>
                <a:ext cx="373380" cy="259080"/>
              </a:xfrm>
              <a:custGeom>
                <a:avLst/>
                <a:gdLst>
                  <a:gd name="connsiteX0" fmla="*/ 349568 w 373380"/>
                  <a:gd name="connsiteY0" fmla="*/ 151448 h 259080"/>
                  <a:gd name="connsiteX1" fmla="*/ 223838 w 373380"/>
                  <a:gd name="connsiteY1" fmla="*/ 114300 h 259080"/>
                  <a:gd name="connsiteX2" fmla="*/ 0 w 373380"/>
                  <a:gd name="connsiteY2" fmla="*/ 0 h 259080"/>
                  <a:gd name="connsiteX3" fmla="*/ 14288 w 373380"/>
                  <a:gd name="connsiteY3" fmla="*/ 53340 h 259080"/>
                  <a:gd name="connsiteX4" fmla="*/ 201930 w 373380"/>
                  <a:gd name="connsiteY4" fmla="*/ 180023 h 259080"/>
                  <a:gd name="connsiteX5" fmla="*/ 373380 w 373380"/>
                  <a:gd name="connsiteY5" fmla="*/ 259080 h 259080"/>
                  <a:gd name="connsiteX6" fmla="*/ 349568 w 373380"/>
                  <a:gd name="connsiteY6" fmla="*/ 151448 h 25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380" h="259080">
                    <a:moveTo>
                      <a:pt x="349568" y="151448"/>
                    </a:moveTo>
                    <a:lnTo>
                      <a:pt x="223838" y="114300"/>
                    </a:lnTo>
                    <a:cubicBezTo>
                      <a:pt x="223838" y="114300"/>
                      <a:pt x="124777" y="33338"/>
                      <a:pt x="0" y="0"/>
                    </a:cubicBezTo>
                    <a:lnTo>
                      <a:pt x="14288" y="53340"/>
                    </a:lnTo>
                    <a:lnTo>
                      <a:pt x="201930" y="180023"/>
                    </a:lnTo>
                    <a:lnTo>
                      <a:pt x="373380" y="259080"/>
                    </a:lnTo>
                    <a:lnTo>
                      <a:pt x="349568" y="151448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B1B629F6-770B-2C12-351B-0D4C40BD81A9}"/>
                  </a:ext>
                </a:extLst>
              </p:cNvPr>
              <p:cNvSpPr/>
              <p:nvPr/>
            </p:nvSpPr>
            <p:spPr>
              <a:xfrm>
                <a:off x="8719184" y="1799271"/>
                <a:ext cx="148589" cy="136207"/>
              </a:xfrm>
              <a:custGeom>
                <a:avLst/>
                <a:gdLst>
                  <a:gd name="connsiteX0" fmla="*/ 148590 w 148589"/>
                  <a:gd name="connsiteY0" fmla="*/ 22860 h 136207"/>
                  <a:gd name="connsiteX1" fmla="*/ 20002 w 148589"/>
                  <a:gd name="connsiteY1" fmla="*/ 0 h 136207"/>
                  <a:gd name="connsiteX2" fmla="*/ 0 w 148589"/>
                  <a:gd name="connsiteY2" fmla="*/ 116205 h 136207"/>
                  <a:gd name="connsiteX3" fmla="*/ 64770 w 148589"/>
                  <a:gd name="connsiteY3" fmla="*/ 136208 h 136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589" h="136207">
                    <a:moveTo>
                      <a:pt x="148590" y="22860"/>
                    </a:moveTo>
                    <a:lnTo>
                      <a:pt x="20002" y="0"/>
                    </a:lnTo>
                    <a:lnTo>
                      <a:pt x="0" y="116205"/>
                    </a:lnTo>
                    <a:lnTo>
                      <a:pt x="64770" y="136208"/>
                    </a:lnTo>
                    <a:close/>
                  </a:path>
                </a:pathLst>
              </a:custGeom>
              <a:solidFill>
                <a:srgbClr val="C7C7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82" name="Graphic 4">
                <a:extLst>
                  <a:ext uri="{FF2B5EF4-FFF2-40B4-BE49-F238E27FC236}">
                    <a16:creationId xmlns:a16="http://schemas.microsoft.com/office/drawing/2014/main" id="{96C526F7-0EBB-C7D9-8878-6511A430B9F4}"/>
                  </a:ext>
                </a:extLst>
              </p:cNvPr>
              <p:cNvGrpSpPr/>
              <p:nvPr/>
            </p:nvGrpSpPr>
            <p:grpSpPr>
              <a:xfrm>
                <a:off x="8881586" y="1611018"/>
                <a:ext cx="282368" cy="301043"/>
                <a:chOff x="8881586" y="1611018"/>
                <a:chExt cx="282368" cy="301043"/>
              </a:xfrm>
            </p:grpSpPr>
            <p:sp>
              <p:nvSpPr>
                <p:cNvPr id="283" name="Freeform: Shape 282">
                  <a:extLst>
                    <a:ext uri="{FF2B5EF4-FFF2-40B4-BE49-F238E27FC236}">
                      <a16:creationId xmlns:a16="http://schemas.microsoft.com/office/drawing/2014/main" id="{A4B2759C-BABB-B901-0034-E0F56F295E52}"/>
                    </a:ext>
                  </a:extLst>
                </p:cNvPr>
                <p:cNvSpPr/>
                <p:nvPr/>
              </p:nvSpPr>
              <p:spPr>
                <a:xfrm>
                  <a:off x="8881586" y="1733549"/>
                  <a:ext cx="189070" cy="178513"/>
                </a:xfrm>
                <a:custGeom>
                  <a:avLst/>
                  <a:gdLst>
                    <a:gd name="connsiteX0" fmla="*/ 15715 w 189070"/>
                    <a:gd name="connsiteY0" fmla="*/ 160020 h 178513"/>
                    <a:gd name="connsiteX1" fmla="*/ 10953 w 189070"/>
                    <a:gd name="connsiteY1" fmla="*/ 154305 h 178513"/>
                    <a:gd name="connsiteX2" fmla="*/ 15715 w 189070"/>
                    <a:gd name="connsiteY2" fmla="*/ 90488 h 178513"/>
                    <a:gd name="connsiteX3" fmla="*/ 120490 w 189070"/>
                    <a:gd name="connsiteY3" fmla="*/ 0 h 178513"/>
                    <a:gd name="connsiteX4" fmla="*/ 189070 w 189070"/>
                    <a:gd name="connsiteY4" fmla="*/ 80010 h 178513"/>
                    <a:gd name="connsiteX5" fmla="*/ 76675 w 189070"/>
                    <a:gd name="connsiteY5" fmla="*/ 172402 h 178513"/>
                    <a:gd name="connsiteX6" fmla="*/ 15715 w 189070"/>
                    <a:gd name="connsiteY6" fmla="*/ 160020 h 178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9070" h="178513">
                      <a:moveTo>
                        <a:pt x="15715" y="160020"/>
                      </a:moveTo>
                      <a:lnTo>
                        <a:pt x="10953" y="154305"/>
                      </a:lnTo>
                      <a:cubicBezTo>
                        <a:pt x="-5239" y="135255"/>
                        <a:pt x="-3335" y="106680"/>
                        <a:pt x="15715" y="90488"/>
                      </a:cubicBezTo>
                      <a:lnTo>
                        <a:pt x="120490" y="0"/>
                      </a:lnTo>
                      <a:lnTo>
                        <a:pt x="189070" y="80010"/>
                      </a:lnTo>
                      <a:lnTo>
                        <a:pt x="76675" y="172402"/>
                      </a:lnTo>
                      <a:cubicBezTo>
                        <a:pt x="60483" y="185738"/>
                        <a:pt x="29050" y="175260"/>
                        <a:pt x="15715" y="160020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4" name="Freeform: Shape 283">
                  <a:extLst>
                    <a:ext uri="{FF2B5EF4-FFF2-40B4-BE49-F238E27FC236}">
                      <a16:creationId xmlns:a16="http://schemas.microsoft.com/office/drawing/2014/main" id="{C70E5E95-ECB0-2500-F7FE-76F0FB2B7CD2}"/>
                    </a:ext>
                  </a:extLst>
                </p:cNvPr>
                <p:cNvSpPr/>
                <p:nvPr/>
              </p:nvSpPr>
              <p:spPr>
                <a:xfrm>
                  <a:off x="8956194" y="1811654"/>
                  <a:ext cx="36357" cy="84772"/>
                </a:xfrm>
                <a:custGeom>
                  <a:avLst/>
                  <a:gdLst>
                    <a:gd name="connsiteX0" fmla="*/ 18260 w 36357"/>
                    <a:gd name="connsiteY0" fmla="*/ 0 h 84772"/>
                    <a:gd name="connsiteX1" fmla="*/ 11593 w 36357"/>
                    <a:gd name="connsiteY1" fmla="*/ 84772 h 84772"/>
                    <a:gd name="connsiteX2" fmla="*/ 36357 w 36357"/>
                    <a:gd name="connsiteY2" fmla="*/ 64770 h 84772"/>
                    <a:gd name="connsiteX3" fmla="*/ 18260 w 36357"/>
                    <a:gd name="connsiteY3" fmla="*/ 0 h 84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357" h="84772">
                      <a:moveTo>
                        <a:pt x="18260" y="0"/>
                      </a:moveTo>
                      <a:cubicBezTo>
                        <a:pt x="18260" y="0"/>
                        <a:pt x="-17935" y="33338"/>
                        <a:pt x="11593" y="84772"/>
                      </a:cubicBezTo>
                      <a:lnTo>
                        <a:pt x="36357" y="64770"/>
                      </a:lnTo>
                      <a:lnTo>
                        <a:pt x="18260" y="0"/>
                      </a:lnTo>
                      <a:close/>
                    </a:path>
                  </a:pathLst>
                </a:custGeom>
                <a:solidFill>
                  <a:srgbClr val="FFBE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5" name="Freeform: Shape 284">
                  <a:extLst>
                    <a:ext uri="{FF2B5EF4-FFF2-40B4-BE49-F238E27FC236}">
                      <a16:creationId xmlns:a16="http://schemas.microsoft.com/office/drawing/2014/main" id="{1A5E42DA-BB8B-91C9-B210-86091314709C}"/>
                    </a:ext>
                  </a:extLst>
                </p:cNvPr>
                <p:cNvSpPr/>
                <p:nvPr/>
              </p:nvSpPr>
              <p:spPr>
                <a:xfrm>
                  <a:off x="8944202" y="1643289"/>
                  <a:ext cx="196447" cy="195759"/>
                </a:xfrm>
                <a:custGeom>
                  <a:avLst/>
                  <a:gdLst>
                    <a:gd name="connsiteX0" fmla="*/ 176937 w 196447"/>
                    <a:gd name="connsiteY0" fmla="*/ 155982 h 195759"/>
                    <a:gd name="connsiteX1" fmla="*/ 39777 w 196447"/>
                    <a:gd name="connsiteY1" fmla="*/ 176937 h 195759"/>
                    <a:gd name="connsiteX2" fmla="*/ 18822 w 196447"/>
                    <a:gd name="connsiteY2" fmla="*/ 39777 h 195759"/>
                    <a:gd name="connsiteX3" fmla="*/ 155982 w 196447"/>
                    <a:gd name="connsiteY3" fmla="*/ 18822 h 195759"/>
                    <a:gd name="connsiteX4" fmla="*/ 176937 w 196447"/>
                    <a:gd name="connsiteY4" fmla="*/ 155982 h 195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6447" h="195759">
                      <a:moveTo>
                        <a:pt x="176937" y="155982"/>
                      </a:moveTo>
                      <a:cubicBezTo>
                        <a:pt x="144552" y="199797"/>
                        <a:pt x="83592" y="208370"/>
                        <a:pt x="39777" y="176937"/>
                      </a:cubicBezTo>
                      <a:cubicBezTo>
                        <a:pt x="-4038" y="144552"/>
                        <a:pt x="-12610" y="83592"/>
                        <a:pt x="18822" y="39777"/>
                      </a:cubicBezTo>
                      <a:cubicBezTo>
                        <a:pt x="51207" y="-4038"/>
                        <a:pt x="112167" y="-12610"/>
                        <a:pt x="155982" y="18822"/>
                      </a:cubicBezTo>
                      <a:cubicBezTo>
                        <a:pt x="200749" y="51207"/>
                        <a:pt x="209322" y="112167"/>
                        <a:pt x="176937" y="155982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6" name="Freeform: Shape 285">
                  <a:extLst>
                    <a:ext uri="{FF2B5EF4-FFF2-40B4-BE49-F238E27FC236}">
                      <a16:creationId xmlns:a16="http://schemas.microsoft.com/office/drawing/2014/main" id="{69CF1A77-5992-D966-D31F-E11D5CCEE085}"/>
                    </a:ext>
                  </a:extLst>
                </p:cNvPr>
                <p:cNvSpPr/>
                <p:nvPr/>
              </p:nvSpPr>
              <p:spPr>
                <a:xfrm>
                  <a:off x="8968994" y="1733549"/>
                  <a:ext cx="154049" cy="152392"/>
                </a:xfrm>
                <a:custGeom>
                  <a:avLst/>
                  <a:gdLst>
                    <a:gd name="connsiteX0" fmla="*/ 18794 w 154049"/>
                    <a:gd name="connsiteY0" fmla="*/ 140018 h 152392"/>
                    <a:gd name="connsiteX1" fmla="*/ 18794 w 154049"/>
                    <a:gd name="connsiteY1" fmla="*/ 140018 h 152392"/>
                    <a:gd name="connsiteX2" fmla="*/ 9269 w 154049"/>
                    <a:gd name="connsiteY2" fmla="*/ 75248 h 152392"/>
                    <a:gd name="connsiteX3" fmla="*/ 65467 w 154049"/>
                    <a:gd name="connsiteY3" fmla="*/ 0 h 152392"/>
                    <a:gd name="connsiteX4" fmla="*/ 154050 w 154049"/>
                    <a:gd name="connsiteY4" fmla="*/ 65723 h 152392"/>
                    <a:gd name="connsiteX5" fmla="*/ 108330 w 154049"/>
                    <a:gd name="connsiteY5" fmla="*/ 127635 h 152392"/>
                    <a:gd name="connsiteX6" fmla="*/ 18794 w 154049"/>
                    <a:gd name="connsiteY6" fmla="*/ 140018 h 152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4049" h="152392">
                      <a:moveTo>
                        <a:pt x="18794" y="140018"/>
                      </a:moveTo>
                      <a:lnTo>
                        <a:pt x="18794" y="140018"/>
                      </a:lnTo>
                      <a:cubicBezTo>
                        <a:pt x="-2160" y="124777"/>
                        <a:pt x="-5970" y="95250"/>
                        <a:pt x="9269" y="75248"/>
                      </a:cubicBezTo>
                      <a:lnTo>
                        <a:pt x="65467" y="0"/>
                      </a:lnTo>
                      <a:lnTo>
                        <a:pt x="154050" y="65723"/>
                      </a:lnTo>
                      <a:lnTo>
                        <a:pt x="108330" y="127635"/>
                      </a:lnTo>
                      <a:cubicBezTo>
                        <a:pt x="86422" y="154305"/>
                        <a:pt x="46417" y="160973"/>
                        <a:pt x="18794" y="140018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7" name="Freeform: Shape 286">
                  <a:extLst>
                    <a:ext uri="{FF2B5EF4-FFF2-40B4-BE49-F238E27FC236}">
                      <a16:creationId xmlns:a16="http://schemas.microsoft.com/office/drawing/2014/main" id="{ECDE309E-A5A3-F088-D378-53E31B6D6A3A}"/>
                    </a:ext>
                  </a:extLst>
                </p:cNvPr>
                <p:cNvSpPr/>
                <p:nvPr/>
              </p:nvSpPr>
              <p:spPr>
                <a:xfrm>
                  <a:off x="9068751" y="1815464"/>
                  <a:ext cx="37147" cy="44597"/>
                </a:xfrm>
                <a:custGeom>
                  <a:avLst/>
                  <a:gdLst>
                    <a:gd name="connsiteX0" fmla="*/ 37148 w 37147"/>
                    <a:gd name="connsiteY0" fmla="*/ 0 h 44597"/>
                    <a:gd name="connsiteX1" fmla="*/ 35243 w 37147"/>
                    <a:gd name="connsiteY1" fmla="*/ 38100 h 44597"/>
                    <a:gd name="connsiteX2" fmla="*/ 22860 w 37147"/>
                    <a:gd name="connsiteY2" fmla="*/ 42862 h 44597"/>
                    <a:gd name="connsiteX3" fmla="*/ 0 w 37147"/>
                    <a:gd name="connsiteY3" fmla="*/ 31432 h 44597"/>
                    <a:gd name="connsiteX4" fmla="*/ 37148 w 37147"/>
                    <a:gd name="connsiteY4" fmla="*/ 0 h 44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147" h="44597">
                      <a:moveTo>
                        <a:pt x="37148" y="0"/>
                      </a:moveTo>
                      <a:lnTo>
                        <a:pt x="35243" y="38100"/>
                      </a:lnTo>
                      <a:cubicBezTo>
                        <a:pt x="34290" y="43815"/>
                        <a:pt x="27623" y="46672"/>
                        <a:pt x="22860" y="42862"/>
                      </a:cubicBezTo>
                      <a:lnTo>
                        <a:pt x="0" y="31432"/>
                      </a:lnTo>
                      <a:lnTo>
                        <a:pt x="37148" y="0"/>
                      </a:ln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8" name="Freeform: Shape 287">
                  <a:extLst>
                    <a:ext uri="{FF2B5EF4-FFF2-40B4-BE49-F238E27FC236}">
                      <a16:creationId xmlns:a16="http://schemas.microsoft.com/office/drawing/2014/main" id="{889276EC-E649-D5AE-6295-26840889AB1B}"/>
                    </a:ext>
                  </a:extLst>
                </p:cNvPr>
                <p:cNvSpPr/>
                <p:nvPr/>
              </p:nvSpPr>
              <p:spPr>
                <a:xfrm>
                  <a:off x="8905874" y="1611018"/>
                  <a:ext cx="258080" cy="188253"/>
                </a:xfrm>
                <a:custGeom>
                  <a:avLst/>
                  <a:gdLst>
                    <a:gd name="connsiteX0" fmla="*/ 119063 w 258080"/>
                    <a:gd name="connsiteY0" fmla="*/ 170156 h 188253"/>
                    <a:gd name="connsiteX1" fmla="*/ 178118 w 258080"/>
                    <a:gd name="connsiteY1" fmla="*/ 113006 h 188253"/>
                    <a:gd name="connsiteX2" fmla="*/ 256223 w 258080"/>
                    <a:gd name="connsiteY2" fmla="*/ 151106 h 188253"/>
                    <a:gd name="connsiteX3" fmla="*/ 157163 w 258080"/>
                    <a:gd name="connsiteY3" fmla="*/ 1563 h 188253"/>
                    <a:gd name="connsiteX4" fmla="*/ 0 w 258080"/>
                    <a:gd name="connsiteY4" fmla="*/ 113958 h 188253"/>
                    <a:gd name="connsiteX5" fmla="*/ 57150 w 258080"/>
                    <a:gd name="connsiteY5" fmla="*/ 188253 h 188253"/>
                    <a:gd name="connsiteX6" fmla="*/ 119063 w 258080"/>
                    <a:gd name="connsiteY6" fmla="*/ 170156 h 188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8080" h="188253">
                      <a:moveTo>
                        <a:pt x="119063" y="170156"/>
                      </a:moveTo>
                      <a:cubicBezTo>
                        <a:pt x="119063" y="170156"/>
                        <a:pt x="162877" y="164441"/>
                        <a:pt x="178118" y="113006"/>
                      </a:cubicBezTo>
                      <a:cubicBezTo>
                        <a:pt x="178118" y="113006"/>
                        <a:pt x="229552" y="161583"/>
                        <a:pt x="256223" y="151106"/>
                      </a:cubicBezTo>
                      <a:cubicBezTo>
                        <a:pt x="256223" y="151106"/>
                        <a:pt x="280035" y="18708"/>
                        <a:pt x="157163" y="1563"/>
                      </a:cubicBezTo>
                      <a:cubicBezTo>
                        <a:pt x="34290" y="-15582"/>
                        <a:pt x="0" y="113958"/>
                        <a:pt x="0" y="113958"/>
                      </a:cubicBezTo>
                      <a:lnTo>
                        <a:pt x="57150" y="188253"/>
                      </a:lnTo>
                      <a:lnTo>
                        <a:pt x="119063" y="170156"/>
                      </a:lnTo>
                      <a:close/>
                    </a:path>
                  </a:pathLst>
                </a:custGeom>
                <a:solidFill>
                  <a:srgbClr val="82635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9" name="Freeform: Shape 288">
                  <a:extLst>
                    <a:ext uri="{FF2B5EF4-FFF2-40B4-BE49-F238E27FC236}">
                      <a16:creationId xmlns:a16="http://schemas.microsoft.com/office/drawing/2014/main" id="{7131A21A-4D8A-6762-42AD-88C5687C741B}"/>
                    </a:ext>
                  </a:extLst>
                </p:cNvPr>
                <p:cNvSpPr/>
                <p:nvPr/>
              </p:nvSpPr>
              <p:spPr>
                <a:xfrm>
                  <a:off x="8980624" y="1740671"/>
                  <a:ext cx="54059" cy="54335"/>
                </a:xfrm>
                <a:custGeom>
                  <a:avLst/>
                  <a:gdLst>
                    <a:gd name="connsiteX0" fmla="*/ 49075 w 54059"/>
                    <a:gd name="connsiteY0" fmla="*/ 43360 h 54335"/>
                    <a:gd name="connsiteX1" fmla="*/ 10975 w 54059"/>
                    <a:gd name="connsiteY1" fmla="*/ 49075 h 54335"/>
                    <a:gd name="connsiteX2" fmla="*/ 5261 w 54059"/>
                    <a:gd name="connsiteY2" fmla="*/ 10975 h 54335"/>
                    <a:gd name="connsiteX3" fmla="*/ 43361 w 54059"/>
                    <a:gd name="connsiteY3" fmla="*/ 5260 h 54335"/>
                    <a:gd name="connsiteX4" fmla="*/ 49075 w 54059"/>
                    <a:gd name="connsiteY4" fmla="*/ 43360 h 54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059" h="54335">
                      <a:moveTo>
                        <a:pt x="49075" y="43360"/>
                      </a:moveTo>
                      <a:cubicBezTo>
                        <a:pt x="40503" y="55743"/>
                        <a:pt x="23358" y="57648"/>
                        <a:pt x="10975" y="49075"/>
                      </a:cubicBezTo>
                      <a:cubicBezTo>
                        <a:pt x="-1407" y="40503"/>
                        <a:pt x="-3312" y="23358"/>
                        <a:pt x="5261" y="10975"/>
                      </a:cubicBezTo>
                      <a:cubicBezTo>
                        <a:pt x="13833" y="-1407"/>
                        <a:pt x="30978" y="-3312"/>
                        <a:pt x="43361" y="5260"/>
                      </a:cubicBezTo>
                      <a:cubicBezTo>
                        <a:pt x="54790" y="14785"/>
                        <a:pt x="57648" y="31930"/>
                        <a:pt x="49075" y="43360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0" name="Freeform: Shape 289">
                  <a:extLst>
                    <a:ext uri="{FF2B5EF4-FFF2-40B4-BE49-F238E27FC236}">
                      <a16:creationId xmlns:a16="http://schemas.microsoft.com/office/drawing/2014/main" id="{70D03016-42F6-4774-2417-EE2832F41EC2}"/>
                    </a:ext>
                  </a:extLst>
                </p:cNvPr>
                <p:cNvSpPr/>
                <p:nvPr/>
              </p:nvSpPr>
              <p:spPr>
                <a:xfrm>
                  <a:off x="8932544" y="1750694"/>
                  <a:ext cx="61912" cy="56987"/>
                </a:xfrm>
                <a:custGeom>
                  <a:avLst/>
                  <a:gdLst>
                    <a:gd name="connsiteX0" fmla="*/ 25718 w 61912"/>
                    <a:gd name="connsiteY0" fmla="*/ 0 h 56987"/>
                    <a:gd name="connsiteX1" fmla="*/ 0 w 61912"/>
                    <a:gd name="connsiteY1" fmla="*/ 39053 h 56987"/>
                    <a:gd name="connsiteX2" fmla="*/ 61913 w 61912"/>
                    <a:gd name="connsiteY2" fmla="*/ 40958 h 56987"/>
                    <a:gd name="connsiteX3" fmla="*/ 34290 w 61912"/>
                    <a:gd name="connsiteY3" fmla="*/ 27623 h 56987"/>
                    <a:gd name="connsiteX4" fmla="*/ 25718 w 61912"/>
                    <a:gd name="connsiteY4" fmla="*/ 0 h 56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912" h="56987">
                      <a:moveTo>
                        <a:pt x="25718" y="0"/>
                      </a:moveTo>
                      <a:lnTo>
                        <a:pt x="0" y="39053"/>
                      </a:lnTo>
                      <a:cubicBezTo>
                        <a:pt x="0" y="39053"/>
                        <a:pt x="34290" y="78105"/>
                        <a:pt x="61913" y="40958"/>
                      </a:cubicBezTo>
                      <a:lnTo>
                        <a:pt x="34290" y="27623"/>
                      </a:lnTo>
                      <a:lnTo>
                        <a:pt x="25718" y="0"/>
                      </a:lnTo>
                      <a:close/>
                    </a:path>
                  </a:pathLst>
                </a:custGeom>
                <a:solidFill>
                  <a:srgbClr val="82635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9C11EC27-5134-7666-80DE-7804656EA90F}"/>
                  </a:ext>
                </a:extLst>
              </p:cNvPr>
              <p:cNvSpPr/>
              <p:nvPr/>
            </p:nvSpPr>
            <p:spPr>
              <a:xfrm>
                <a:off x="8966369" y="2345542"/>
                <a:ext cx="106656" cy="106657"/>
              </a:xfrm>
              <a:custGeom>
                <a:avLst/>
                <a:gdLst>
                  <a:gd name="connsiteX0" fmla="*/ 106192 w 106656"/>
                  <a:gd name="connsiteY0" fmla="*/ 46185 h 106657"/>
                  <a:gd name="connsiteX1" fmla="*/ 60472 w 106656"/>
                  <a:gd name="connsiteY1" fmla="*/ 106192 h 106657"/>
                  <a:gd name="connsiteX2" fmla="*/ 465 w 106656"/>
                  <a:gd name="connsiteY2" fmla="*/ 60472 h 106657"/>
                  <a:gd name="connsiteX3" fmla="*/ 46185 w 106656"/>
                  <a:gd name="connsiteY3" fmla="*/ 465 h 106657"/>
                  <a:gd name="connsiteX4" fmla="*/ 106192 w 106656"/>
                  <a:gd name="connsiteY4" fmla="*/ 46185 h 106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656" h="106657">
                    <a:moveTo>
                      <a:pt x="106192" y="46185"/>
                    </a:moveTo>
                    <a:cubicBezTo>
                      <a:pt x="110002" y="75712"/>
                      <a:pt x="90000" y="102382"/>
                      <a:pt x="60472" y="106192"/>
                    </a:cubicBezTo>
                    <a:cubicBezTo>
                      <a:pt x="30944" y="110002"/>
                      <a:pt x="4275" y="90000"/>
                      <a:pt x="465" y="60472"/>
                    </a:cubicBezTo>
                    <a:cubicBezTo>
                      <a:pt x="-3345" y="30945"/>
                      <a:pt x="16657" y="4275"/>
                      <a:pt x="46185" y="465"/>
                    </a:cubicBezTo>
                    <a:cubicBezTo>
                      <a:pt x="75712" y="-3345"/>
                      <a:pt x="102382" y="16657"/>
                      <a:pt x="106192" y="46185"/>
                    </a:cubicBez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F26922CA-0009-8ED1-8AC1-7A566280967C}"/>
                  </a:ext>
                </a:extLst>
              </p:cNvPr>
              <p:cNvSpPr/>
              <p:nvPr/>
            </p:nvSpPr>
            <p:spPr>
              <a:xfrm>
                <a:off x="8312002" y="1643549"/>
                <a:ext cx="106656" cy="106657"/>
              </a:xfrm>
              <a:custGeom>
                <a:avLst/>
                <a:gdLst>
                  <a:gd name="connsiteX0" fmla="*/ 106192 w 106656"/>
                  <a:gd name="connsiteY0" fmla="*/ 46185 h 106657"/>
                  <a:gd name="connsiteX1" fmla="*/ 60472 w 106656"/>
                  <a:gd name="connsiteY1" fmla="*/ 106192 h 106657"/>
                  <a:gd name="connsiteX2" fmla="*/ 465 w 106656"/>
                  <a:gd name="connsiteY2" fmla="*/ 60472 h 106657"/>
                  <a:gd name="connsiteX3" fmla="*/ 46185 w 106656"/>
                  <a:gd name="connsiteY3" fmla="*/ 465 h 106657"/>
                  <a:gd name="connsiteX4" fmla="*/ 106192 w 106656"/>
                  <a:gd name="connsiteY4" fmla="*/ 46185 h 106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656" h="106657">
                    <a:moveTo>
                      <a:pt x="106192" y="46185"/>
                    </a:moveTo>
                    <a:cubicBezTo>
                      <a:pt x="110002" y="75712"/>
                      <a:pt x="89999" y="102382"/>
                      <a:pt x="60472" y="106192"/>
                    </a:cubicBezTo>
                    <a:cubicBezTo>
                      <a:pt x="30945" y="110002"/>
                      <a:pt x="4274" y="90000"/>
                      <a:pt x="465" y="60472"/>
                    </a:cubicBezTo>
                    <a:cubicBezTo>
                      <a:pt x="-3345" y="30945"/>
                      <a:pt x="16657" y="4275"/>
                      <a:pt x="46185" y="465"/>
                    </a:cubicBezTo>
                    <a:cubicBezTo>
                      <a:pt x="75712" y="-3345"/>
                      <a:pt x="102382" y="16657"/>
                      <a:pt x="106192" y="46185"/>
                    </a:cubicBez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00599DD4-0A9F-EFBB-E97E-3D159B9A9465}"/>
                  </a:ext>
                </a:extLst>
              </p:cNvPr>
              <p:cNvSpPr/>
              <p:nvPr/>
            </p:nvSpPr>
            <p:spPr>
              <a:xfrm>
                <a:off x="8673464" y="1813170"/>
                <a:ext cx="304644" cy="442348"/>
              </a:xfrm>
              <a:custGeom>
                <a:avLst/>
                <a:gdLst>
                  <a:gd name="connsiteX0" fmla="*/ 223838 w 304644"/>
                  <a:gd name="connsiteY0" fmla="*/ 9914 h 442348"/>
                  <a:gd name="connsiteX1" fmla="*/ 134303 w 304644"/>
                  <a:gd name="connsiteY1" fmla="*/ 23249 h 442348"/>
                  <a:gd name="connsiteX2" fmla="*/ 0 w 304644"/>
                  <a:gd name="connsiteY2" fmla="*/ 407106 h 442348"/>
                  <a:gd name="connsiteX3" fmla="*/ 220028 w 304644"/>
                  <a:gd name="connsiteY3" fmla="*/ 442349 h 442348"/>
                  <a:gd name="connsiteX4" fmla="*/ 257175 w 304644"/>
                  <a:gd name="connsiteY4" fmla="*/ 281376 h 442348"/>
                  <a:gd name="connsiteX5" fmla="*/ 281940 w 304644"/>
                  <a:gd name="connsiteY5" fmla="*/ 54681 h 442348"/>
                  <a:gd name="connsiteX6" fmla="*/ 223838 w 304644"/>
                  <a:gd name="connsiteY6" fmla="*/ 9914 h 442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644" h="442348">
                    <a:moveTo>
                      <a:pt x="223838" y="9914"/>
                    </a:moveTo>
                    <a:cubicBezTo>
                      <a:pt x="223838" y="9914"/>
                      <a:pt x="180023" y="-19614"/>
                      <a:pt x="134303" y="23249"/>
                    </a:cubicBezTo>
                    <a:cubicBezTo>
                      <a:pt x="88583" y="66111"/>
                      <a:pt x="20955" y="187079"/>
                      <a:pt x="0" y="407106"/>
                    </a:cubicBezTo>
                    <a:cubicBezTo>
                      <a:pt x="0" y="407106"/>
                      <a:pt x="132398" y="407106"/>
                      <a:pt x="220028" y="442349"/>
                    </a:cubicBezTo>
                    <a:lnTo>
                      <a:pt x="257175" y="281376"/>
                    </a:lnTo>
                    <a:cubicBezTo>
                      <a:pt x="257175" y="281376"/>
                      <a:pt x="344805" y="145169"/>
                      <a:pt x="281940" y="54681"/>
                    </a:cubicBezTo>
                    <a:cubicBezTo>
                      <a:pt x="281940" y="53729"/>
                      <a:pt x="256223" y="20391"/>
                      <a:pt x="223838" y="9914"/>
                    </a:cubicBezTo>
                    <a:close/>
                  </a:path>
                </a:pathLst>
              </a:custGeom>
              <a:solidFill>
                <a:srgbClr val="DCDB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0B38D793-DF5A-8C06-77C0-B69DCC07F9B9}"/>
                  </a:ext>
                </a:extLst>
              </p:cNvPr>
              <p:cNvSpPr/>
              <p:nvPr/>
            </p:nvSpPr>
            <p:spPr>
              <a:xfrm>
                <a:off x="8863012" y="2006917"/>
                <a:ext cx="197167" cy="379094"/>
              </a:xfrm>
              <a:custGeom>
                <a:avLst/>
                <a:gdLst>
                  <a:gd name="connsiteX0" fmla="*/ 0 w 197167"/>
                  <a:gd name="connsiteY0" fmla="*/ 35243 h 379094"/>
                  <a:gd name="connsiteX1" fmla="*/ 18098 w 197167"/>
                  <a:gd name="connsiteY1" fmla="*/ 157162 h 379094"/>
                  <a:gd name="connsiteX2" fmla="*/ 21907 w 197167"/>
                  <a:gd name="connsiteY2" fmla="*/ 168593 h 379094"/>
                  <a:gd name="connsiteX3" fmla="*/ 152400 w 197167"/>
                  <a:gd name="connsiteY3" fmla="*/ 379095 h 379094"/>
                  <a:gd name="connsiteX4" fmla="*/ 197168 w 197167"/>
                  <a:gd name="connsiteY4" fmla="*/ 364808 h 379094"/>
                  <a:gd name="connsiteX5" fmla="*/ 95250 w 197167"/>
                  <a:gd name="connsiteY5" fmla="*/ 147638 h 379094"/>
                  <a:gd name="connsiteX6" fmla="*/ 89535 w 197167"/>
                  <a:gd name="connsiteY6" fmla="*/ 0 h 379094"/>
                  <a:gd name="connsiteX7" fmla="*/ 0 w 197167"/>
                  <a:gd name="connsiteY7" fmla="*/ 35243 h 379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7167" h="379094">
                    <a:moveTo>
                      <a:pt x="0" y="35243"/>
                    </a:moveTo>
                    <a:lnTo>
                      <a:pt x="18098" y="157162"/>
                    </a:lnTo>
                    <a:cubicBezTo>
                      <a:pt x="19050" y="160972"/>
                      <a:pt x="20002" y="164783"/>
                      <a:pt x="21907" y="168593"/>
                    </a:cubicBezTo>
                    <a:lnTo>
                      <a:pt x="152400" y="379095"/>
                    </a:lnTo>
                    <a:lnTo>
                      <a:pt x="197168" y="364808"/>
                    </a:lnTo>
                    <a:lnTo>
                      <a:pt x="95250" y="147638"/>
                    </a:lnTo>
                    <a:lnTo>
                      <a:pt x="89535" y="0"/>
                    </a:lnTo>
                    <a:lnTo>
                      <a:pt x="0" y="35243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CC0DBC87-08D9-27AE-BD9F-AF52E740AD6B}"/>
                  </a:ext>
                </a:extLst>
              </p:cNvPr>
              <p:cNvSpPr/>
              <p:nvPr/>
            </p:nvSpPr>
            <p:spPr>
              <a:xfrm>
                <a:off x="8837842" y="1887619"/>
                <a:ext cx="142574" cy="185972"/>
              </a:xfrm>
              <a:custGeom>
                <a:avLst/>
                <a:gdLst>
                  <a:gd name="connsiteX0" fmla="*/ 52792 w 142574"/>
                  <a:gd name="connsiteY0" fmla="*/ 235 h 185972"/>
                  <a:gd name="connsiteX1" fmla="*/ 11835 w 142574"/>
                  <a:gd name="connsiteY1" fmla="*/ 185973 h 185972"/>
                  <a:gd name="connsiteX2" fmla="*/ 142327 w 142574"/>
                  <a:gd name="connsiteY2" fmla="*/ 172638 h 185972"/>
                  <a:gd name="connsiteX3" fmla="*/ 52792 w 142574"/>
                  <a:gd name="connsiteY3" fmla="*/ 235 h 185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574" h="185972">
                    <a:moveTo>
                      <a:pt x="52792" y="235"/>
                    </a:moveTo>
                    <a:cubicBezTo>
                      <a:pt x="52792" y="235"/>
                      <a:pt x="-30075" y="33573"/>
                      <a:pt x="11835" y="185973"/>
                    </a:cubicBezTo>
                    <a:lnTo>
                      <a:pt x="142327" y="172638"/>
                    </a:lnTo>
                    <a:cubicBezTo>
                      <a:pt x="142327" y="172638"/>
                      <a:pt x="151852" y="-7385"/>
                      <a:pt x="52792" y="235"/>
                    </a:cubicBezTo>
                    <a:close/>
                  </a:path>
                </a:pathLst>
              </a:custGeom>
              <a:solidFill>
                <a:srgbClr val="DCDB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0FB516D8-E17F-8DAB-3311-538E99604D52}"/>
                  </a:ext>
                </a:extLst>
              </p:cNvPr>
              <p:cNvSpPr/>
              <p:nvPr/>
            </p:nvSpPr>
            <p:spPr>
              <a:xfrm>
                <a:off x="9123248" y="2883421"/>
                <a:ext cx="259623" cy="259623"/>
              </a:xfrm>
              <a:custGeom>
                <a:avLst/>
                <a:gdLst>
                  <a:gd name="connsiteX0" fmla="*/ 258876 w 259623"/>
                  <a:gd name="connsiteY0" fmla="*/ 143623 h 259623"/>
                  <a:gd name="connsiteX1" fmla="*/ 116001 w 259623"/>
                  <a:gd name="connsiteY1" fmla="*/ 258876 h 259623"/>
                  <a:gd name="connsiteX2" fmla="*/ 748 w 259623"/>
                  <a:gd name="connsiteY2" fmla="*/ 116001 h 259623"/>
                  <a:gd name="connsiteX3" fmla="*/ 143623 w 259623"/>
                  <a:gd name="connsiteY3" fmla="*/ 748 h 259623"/>
                  <a:gd name="connsiteX4" fmla="*/ 258876 w 259623"/>
                  <a:gd name="connsiteY4" fmla="*/ 143623 h 259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623" h="259623">
                    <a:moveTo>
                      <a:pt x="258876" y="143623"/>
                    </a:moveTo>
                    <a:cubicBezTo>
                      <a:pt x="251256" y="215061"/>
                      <a:pt x="187438" y="266496"/>
                      <a:pt x="116001" y="258876"/>
                    </a:cubicBezTo>
                    <a:cubicBezTo>
                      <a:pt x="44563" y="251256"/>
                      <a:pt x="-6872" y="187438"/>
                      <a:pt x="748" y="116001"/>
                    </a:cubicBezTo>
                    <a:cubicBezTo>
                      <a:pt x="8368" y="44563"/>
                      <a:pt x="72186" y="-6872"/>
                      <a:pt x="143623" y="748"/>
                    </a:cubicBezTo>
                    <a:cubicBezTo>
                      <a:pt x="215061" y="8368"/>
                      <a:pt x="266496" y="72186"/>
                      <a:pt x="258876" y="143623"/>
                    </a:cubicBezTo>
                    <a:close/>
                  </a:path>
                </a:pathLst>
              </a:custGeom>
              <a:solidFill>
                <a:srgbClr val="DCDB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E32EF6DF-59E4-C238-CE7F-B360F07EEADF}"/>
                </a:ext>
              </a:extLst>
            </p:cNvPr>
            <p:cNvSpPr/>
            <p:nvPr/>
          </p:nvSpPr>
          <p:spPr>
            <a:xfrm>
              <a:off x="8833055" y="1892326"/>
              <a:ext cx="139493" cy="181265"/>
            </a:xfrm>
            <a:custGeom>
              <a:avLst/>
              <a:gdLst>
                <a:gd name="connsiteX0" fmla="*/ 139494 w 139493"/>
                <a:gd name="connsiteY0" fmla="*/ 86016 h 181265"/>
                <a:gd name="connsiteX1" fmla="*/ 118539 w 139493"/>
                <a:gd name="connsiteY1" fmla="*/ 26961 h 181265"/>
                <a:gd name="connsiteX2" fmla="*/ 22336 w 139493"/>
                <a:gd name="connsiteY2" fmla="*/ 28866 h 181265"/>
                <a:gd name="connsiteX3" fmla="*/ 16621 w 139493"/>
                <a:gd name="connsiteY3" fmla="*/ 181266 h 181265"/>
                <a:gd name="connsiteX4" fmla="*/ 34719 w 139493"/>
                <a:gd name="connsiteY4" fmla="*/ 179361 h 18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93" h="181265">
                  <a:moveTo>
                    <a:pt x="139494" y="86016"/>
                  </a:moveTo>
                  <a:cubicBezTo>
                    <a:pt x="139494" y="86016"/>
                    <a:pt x="133779" y="45058"/>
                    <a:pt x="118539" y="26961"/>
                  </a:cubicBezTo>
                  <a:cubicBezTo>
                    <a:pt x="118539" y="26961"/>
                    <a:pt x="72819" y="-34952"/>
                    <a:pt x="22336" y="28866"/>
                  </a:cubicBezTo>
                  <a:cubicBezTo>
                    <a:pt x="-24336" y="87921"/>
                    <a:pt x="16621" y="181266"/>
                    <a:pt x="16621" y="181266"/>
                  </a:cubicBezTo>
                  <a:lnTo>
                    <a:pt x="34719" y="179361"/>
                  </a:lnTo>
                </a:path>
              </a:pathLst>
            </a:custGeom>
            <a:noFill/>
            <a:ln w="7217" cap="rnd">
              <a:solidFill>
                <a:srgbClr val="C7C7D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8" name="Graphic 4">
            <a:extLst>
              <a:ext uri="{FF2B5EF4-FFF2-40B4-BE49-F238E27FC236}">
                <a16:creationId xmlns:a16="http://schemas.microsoft.com/office/drawing/2014/main" id="{2D825BE0-23F6-1DA3-9B4C-1FB42696260C}"/>
              </a:ext>
            </a:extLst>
          </p:cNvPr>
          <p:cNvGrpSpPr/>
          <p:nvPr/>
        </p:nvGrpSpPr>
        <p:grpSpPr>
          <a:xfrm>
            <a:off x="499658" y="2818160"/>
            <a:ext cx="1559066" cy="2592860"/>
            <a:chOff x="2884637" y="3417356"/>
            <a:chExt cx="1094044" cy="1819487"/>
          </a:xfrm>
        </p:grpSpPr>
        <p:grpSp>
          <p:nvGrpSpPr>
            <p:cNvPr id="299" name="Graphic 4">
              <a:extLst>
                <a:ext uri="{FF2B5EF4-FFF2-40B4-BE49-F238E27FC236}">
                  <a16:creationId xmlns:a16="http://schemas.microsoft.com/office/drawing/2014/main" id="{64D27F3F-34B0-CF58-0C75-3F0B7911B7BB}"/>
                </a:ext>
              </a:extLst>
            </p:cNvPr>
            <p:cNvGrpSpPr/>
            <p:nvPr/>
          </p:nvGrpSpPr>
          <p:grpSpPr>
            <a:xfrm>
              <a:off x="2884637" y="3417356"/>
              <a:ext cx="1094044" cy="1819487"/>
              <a:chOff x="2884637" y="3417356"/>
              <a:chExt cx="1094044" cy="1819487"/>
            </a:xfrm>
          </p:grpSpPr>
          <p:grpSp>
            <p:nvGrpSpPr>
              <p:cNvPr id="300" name="Graphic 4">
                <a:extLst>
                  <a:ext uri="{FF2B5EF4-FFF2-40B4-BE49-F238E27FC236}">
                    <a16:creationId xmlns:a16="http://schemas.microsoft.com/office/drawing/2014/main" id="{F9418993-AA9B-3A82-48E7-B9E67593DC0D}"/>
                  </a:ext>
                </a:extLst>
              </p:cNvPr>
              <p:cNvGrpSpPr/>
              <p:nvPr/>
            </p:nvGrpSpPr>
            <p:grpSpPr>
              <a:xfrm>
                <a:off x="2944559" y="4024694"/>
                <a:ext cx="196785" cy="114488"/>
                <a:chOff x="2944559" y="4024694"/>
                <a:chExt cx="196785" cy="114488"/>
              </a:xfrm>
              <a:solidFill>
                <a:srgbClr val="FFC9A6"/>
              </a:solidFill>
            </p:grpSpPr>
            <p:sp>
              <p:nvSpPr>
                <p:cNvPr id="301" name="Freeform: Shape 300">
                  <a:extLst>
                    <a:ext uri="{FF2B5EF4-FFF2-40B4-BE49-F238E27FC236}">
                      <a16:creationId xmlns:a16="http://schemas.microsoft.com/office/drawing/2014/main" id="{9486E64B-A930-8353-D6D4-6E11163FD652}"/>
                    </a:ext>
                  </a:extLst>
                </p:cNvPr>
                <p:cNvSpPr/>
                <p:nvPr/>
              </p:nvSpPr>
              <p:spPr>
                <a:xfrm>
                  <a:off x="2944559" y="4024694"/>
                  <a:ext cx="114488" cy="114488"/>
                </a:xfrm>
                <a:custGeom>
                  <a:avLst/>
                  <a:gdLst>
                    <a:gd name="connsiteX0" fmla="*/ 87248 w 114488"/>
                    <a:gd name="connsiteY0" fmla="*/ 106298 h 114488"/>
                    <a:gd name="connsiteX1" fmla="*/ 8190 w 114488"/>
                    <a:gd name="connsiteY1" fmla="*/ 87248 h 114488"/>
                    <a:gd name="connsiteX2" fmla="*/ 27240 w 114488"/>
                    <a:gd name="connsiteY2" fmla="*/ 8190 h 114488"/>
                    <a:gd name="connsiteX3" fmla="*/ 106298 w 114488"/>
                    <a:gd name="connsiteY3" fmla="*/ 27240 h 114488"/>
                    <a:gd name="connsiteX4" fmla="*/ 87248 w 114488"/>
                    <a:gd name="connsiteY4" fmla="*/ 106298 h 114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488" h="114488">
                      <a:moveTo>
                        <a:pt x="87248" y="106298"/>
                      </a:moveTo>
                      <a:cubicBezTo>
                        <a:pt x="60578" y="122490"/>
                        <a:pt x="24383" y="113918"/>
                        <a:pt x="8190" y="87248"/>
                      </a:cubicBezTo>
                      <a:cubicBezTo>
                        <a:pt x="-8002" y="60578"/>
                        <a:pt x="570" y="24383"/>
                        <a:pt x="27240" y="8190"/>
                      </a:cubicBezTo>
                      <a:cubicBezTo>
                        <a:pt x="53910" y="-8002"/>
                        <a:pt x="90105" y="570"/>
                        <a:pt x="106298" y="27240"/>
                      </a:cubicBezTo>
                      <a:cubicBezTo>
                        <a:pt x="122490" y="54863"/>
                        <a:pt x="113918" y="90105"/>
                        <a:pt x="87248" y="106298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2" name="Freeform: Shape 301">
                  <a:extLst>
                    <a:ext uri="{FF2B5EF4-FFF2-40B4-BE49-F238E27FC236}">
                      <a16:creationId xmlns:a16="http://schemas.microsoft.com/office/drawing/2014/main" id="{CC012352-DBDD-3CD6-FB66-07809DA811F5}"/>
                    </a:ext>
                  </a:extLst>
                </p:cNvPr>
                <p:cNvSpPr/>
                <p:nvPr/>
              </p:nvSpPr>
              <p:spPr>
                <a:xfrm>
                  <a:off x="3010852" y="4039552"/>
                  <a:ext cx="130492" cy="83819"/>
                </a:xfrm>
                <a:custGeom>
                  <a:avLst/>
                  <a:gdLst>
                    <a:gd name="connsiteX0" fmla="*/ 0 w 130492"/>
                    <a:gd name="connsiteY0" fmla="*/ 83820 h 83819"/>
                    <a:gd name="connsiteX1" fmla="*/ 130492 w 130492"/>
                    <a:gd name="connsiteY1" fmla="*/ 60960 h 83819"/>
                    <a:gd name="connsiteX2" fmla="*/ 120015 w 130492"/>
                    <a:gd name="connsiteY2" fmla="*/ 0 h 83819"/>
                    <a:gd name="connsiteX3" fmla="*/ 9525 w 130492"/>
                    <a:gd name="connsiteY3" fmla="*/ 17145 h 83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492" h="83819">
                      <a:moveTo>
                        <a:pt x="0" y="83820"/>
                      </a:moveTo>
                      <a:lnTo>
                        <a:pt x="130492" y="60960"/>
                      </a:lnTo>
                      <a:lnTo>
                        <a:pt x="120015" y="0"/>
                      </a:lnTo>
                      <a:lnTo>
                        <a:pt x="9525" y="17145"/>
                      </a:ln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3" name="Graphic 4">
                <a:extLst>
                  <a:ext uri="{FF2B5EF4-FFF2-40B4-BE49-F238E27FC236}">
                    <a16:creationId xmlns:a16="http://schemas.microsoft.com/office/drawing/2014/main" id="{F9A06A3C-3615-BD4C-ED09-4CEDA039D125}"/>
                  </a:ext>
                </a:extLst>
              </p:cNvPr>
              <p:cNvGrpSpPr/>
              <p:nvPr/>
            </p:nvGrpSpPr>
            <p:grpSpPr>
              <a:xfrm>
                <a:off x="2884637" y="3417356"/>
                <a:ext cx="148121" cy="799360"/>
                <a:chOff x="2884637" y="3417356"/>
                <a:chExt cx="148121" cy="799360"/>
              </a:xfrm>
              <a:solidFill>
                <a:srgbClr val="FCE0D3"/>
              </a:solidFill>
            </p:grpSpPr>
            <p:sp>
              <p:nvSpPr>
                <p:cNvPr id="304" name="Freeform: Shape 303">
                  <a:extLst>
                    <a:ext uri="{FF2B5EF4-FFF2-40B4-BE49-F238E27FC236}">
                      <a16:creationId xmlns:a16="http://schemas.microsoft.com/office/drawing/2014/main" id="{03003CD0-44EC-C237-A8CC-F445BE72530D}"/>
                    </a:ext>
                  </a:extLst>
                </p:cNvPr>
                <p:cNvSpPr/>
                <p:nvPr/>
              </p:nvSpPr>
              <p:spPr>
                <a:xfrm>
                  <a:off x="2884637" y="3417356"/>
                  <a:ext cx="128119" cy="783167"/>
                </a:xfrm>
                <a:custGeom>
                  <a:avLst/>
                  <a:gdLst>
                    <a:gd name="connsiteX0" fmla="*/ 32869 w 128119"/>
                    <a:gd name="connsiteY0" fmla="*/ 213 h 783167"/>
                    <a:gd name="connsiteX1" fmla="*/ 1437 w 128119"/>
                    <a:gd name="connsiteY1" fmla="*/ 44980 h 783167"/>
                    <a:gd name="connsiteX2" fmla="*/ 108117 w 128119"/>
                    <a:gd name="connsiteY2" fmla="*/ 783168 h 783167"/>
                    <a:gd name="connsiteX3" fmla="*/ 128119 w 128119"/>
                    <a:gd name="connsiteY3" fmla="*/ 783168 h 783167"/>
                    <a:gd name="connsiteX4" fmla="*/ 73827 w 128119"/>
                    <a:gd name="connsiteY4" fmla="*/ 44980 h 783167"/>
                    <a:gd name="connsiteX5" fmla="*/ 32869 w 128119"/>
                    <a:gd name="connsiteY5" fmla="*/ 213 h 78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8119" h="783167">
                      <a:moveTo>
                        <a:pt x="32869" y="213"/>
                      </a:moveTo>
                      <a:cubicBezTo>
                        <a:pt x="32869" y="213"/>
                        <a:pt x="-8088" y="3070"/>
                        <a:pt x="1437" y="44980"/>
                      </a:cubicBezTo>
                      <a:cubicBezTo>
                        <a:pt x="10009" y="81175"/>
                        <a:pt x="108117" y="783168"/>
                        <a:pt x="108117" y="783168"/>
                      </a:cubicBezTo>
                      <a:lnTo>
                        <a:pt x="128119" y="783168"/>
                      </a:lnTo>
                      <a:lnTo>
                        <a:pt x="73827" y="44980"/>
                      </a:lnTo>
                      <a:cubicBezTo>
                        <a:pt x="73827" y="44980"/>
                        <a:pt x="82399" y="-3597"/>
                        <a:pt x="32869" y="213"/>
                      </a:cubicBezTo>
                      <a:close/>
                    </a:path>
                  </a:pathLst>
                </a:custGeom>
                <a:solidFill>
                  <a:srgbClr val="FCE0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5" name="Freeform: Shape 304">
                  <a:extLst>
                    <a:ext uri="{FF2B5EF4-FFF2-40B4-BE49-F238E27FC236}">
                      <a16:creationId xmlns:a16="http://schemas.microsoft.com/office/drawing/2014/main" id="{E37DD080-B772-46BF-C084-F494738D7A1C}"/>
                    </a:ext>
                  </a:extLst>
                </p:cNvPr>
                <p:cNvSpPr/>
                <p:nvPr/>
              </p:nvSpPr>
              <p:spPr>
                <a:xfrm>
                  <a:off x="2970846" y="4195762"/>
                  <a:ext cx="61912" cy="20955"/>
                </a:xfrm>
                <a:custGeom>
                  <a:avLst/>
                  <a:gdLst>
                    <a:gd name="connsiteX0" fmla="*/ 7620 w 61912"/>
                    <a:gd name="connsiteY0" fmla="*/ 3810 h 20955"/>
                    <a:gd name="connsiteX1" fmla="*/ 52388 w 61912"/>
                    <a:gd name="connsiteY1" fmla="*/ 0 h 20955"/>
                    <a:gd name="connsiteX2" fmla="*/ 61913 w 61912"/>
                    <a:gd name="connsiteY2" fmla="*/ 8572 h 20955"/>
                    <a:gd name="connsiteX3" fmla="*/ 61913 w 61912"/>
                    <a:gd name="connsiteY3" fmla="*/ 8572 h 20955"/>
                    <a:gd name="connsiteX4" fmla="*/ 54293 w 61912"/>
                    <a:gd name="connsiteY4" fmla="*/ 17145 h 20955"/>
                    <a:gd name="connsiteX5" fmla="*/ 9525 w 61912"/>
                    <a:gd name="connsiteY5" fmla="*/ 20955 h 20955"/>
                    <a:gd name="connsiteX6" fmla="*/ 0 w 61912"/>
                    <a:gd name="connsiteY6" fmla="*/ 12382 h 20955"/>
                    <a:gd name="connsiteX7" fmla="*/ 0 w 61912"/>
                    <a:gd name="connsiteY7" fmla="*/ 12382 h 20955"/>
                    <a:gd name="connsiteX8" fmla="*/ 7620 w 61912"/>
                    <a:gd name="connsiteY8" fmla="*/ 3810 h 20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1912" h="20955">
                      <a:moveTo>
                        <a:pt x="7620" y="3810"/>
                      </a:moveTo>
                      <a:lnTo>
                        <a:pt x="52388" y="0"/>
                      </a:lnTo>
                      <a:cubicBezTo>
                        <a:pt x="57150" y="0"/>
                        <a:pt x="61913" y="3810"/>
                        <a:pt x="61913" y="8572"/>
                      </a:cubicBezTo>
                      <a:lnTo>
                        <a:pt x="61913" y="8572"/>
                      </a:lnTo>
                      <a:cubicBezTo>
                        <a:pt x="61913" y="13335"/>
                        <a:pt x="58103" y="17145"/>
                        <a:pt x="54293" y="17145"/>
                      </a:cubicBezTo>
                      <a:lnTo>
                        <a:pt x="9525" y="20955"/>
                      </a:lnTo>
                      <a:cubicBezTo>
                        <a:pt x="4763" y="20955"/>
                        <a:pt x="0" y="17145"/>
                        <a:pt x="0" y="12382"/>
                      </a:cubicBezTo>
                      <a:lnTo>
                        <a:pt x="0" y="12382"/>
                      </a:lnTo>
                      <a:cubicBezTo>
                        <a:pt x="0" y="8572"/>
                        <a:pt x="2858" y="4763"/>
                        <a:pt x="7620" y="3810"/>
                      </a:cubicBezTo>
                      <a:close/>
                    </a:path>
                  </a:pathLst>
                </a:custGeom>
                <a:solidFill>
                  <a:srgbClr val="FCE0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B16D5FA4-04A1-7F45-5846-D545D534C7C5}"/>
                  </a:ext>
                </a:extLst>
              </p:cNvPr>
              <p:cNvSpPr/>
              <p:nvPr/>
            </p:nvSpPr>
            <p:spPr>
              <a:xfrm>
                <a:off x="3039427" y="3886199"/>
                <a:ext cx="314324" cy="244792"/>
              </a:xfrm>
              <a:custGeom>
                <a:avLst/>
                <a:gdLst>
                  <a:gd name="connsiteX0" fmla="*/ 14288 w 314324"/>
                  <a:gd name="connsiteY0" fmla="*/ 244793 h 244792"/>
                  <a:gd name="connsiteX1" fmla="*/ 0 w 314324"/>
                  <a:gd name="connsiteY1" fmla="*/ 133350 h 244792"/>
                  <a:gd name="connsiteX2" fmla="*/ 178117 w 314324"/>
                  <a:gd name="connsiteY2" fmla="*/ 110490 h 244792"/>
                  <a:gd name="connsiteX3" fmla="*/ 204787 w 314324"/>
                  <a:gd name="connsiteY3" fmla="*/ 0 h 244792"/>
                  <a:gd name="connsiteX4" fmla="*/ 314325 w 314324"/>
                  <a:gd name="connsiteY4" fmla="*/ 26670 h 244792"/>
                  <a:gd name="connsiteX5" fmla="*/ 278130 w 314324"/>
                  <a:gd name="connsiteY5" fmla="*/ 175260 h 244792"/>
                  <a:gd name="connsiteX6" fmla="*/ 230505 w 314324"/>
                  <a:gd name="connsiteY6" fmla="*/ 218122 h 244792"/>
                  <a:gd name="connsiteX7" fmla="*/ 14288 w 314324"/>
                  <a:gd name="connsiteY7" fmla="*/ 244793 h 244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4324" h="244792">
                    <a:moveTo>
                      <a:pt x="14288" y="244793"/>
                    </a:moveTo>
                    <a:lnTo>
                      <a:pt x="0" y="133350"/>
                    </a:lnTo>
                    <a:lnTo>
                      <a:pt x="178117" y="110490"/>
                    </a:lnTo>
                    <a:lnTo>
                      <a:pt x="204787" y="0"/>
                    </a:lnTo>
                    <a:lnTo>
                      <a:pt x="314325" y="26670"/>
                    </a:lnTo>
                    <a:lnTo>
                      <a:pt x="278130" y="175260"/>
                    </a:lnTo>
                    <a:cubicBezTo>
                      <a:pt x="272415" y="198120"/>
                      <a:pt x="253365" y="214313"/>
                      <a:pt x="230505" y="218122"/>
                    </a:cubicBezTo>
                    <a:lnTo>
                      <a:pt x="14288" y="244793"/>
                    </a:lnTo>
                    <a:close/>
                  </a:path>
                </a:pathLst>
              </a:custGeom>
              <a:solidFill>
                <a:srgbClr val="AFB8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DD7F1EF7-4E66-53BE-B1C0-65F9F988ADD8}"/>
                  </a:ext>
                </a:extLst>
              </p:cNvPr>
              <p:cNvSpPr/>
              <p:nvPr/>
            </p:nvSpPr>
            <p:spPr>
              <a:xfrm>
                <a:off x="3239788" y="3835225"/>
                <a:ext cx="405428" cy="443403"/>
              </a:xfrm>
              <a:custGeom>
                <a:avLst/>
                <a:gdLst>
                  <a:gd name="connsiteX0" fmla="*/ 124441 w 405428"/>
                  <a:gd name="connsiteY0" fmla="*/ 5254 h 443403"/>
                  <a:gd name="connsiteX1" fmla="*/ 3473 w 405428"/>
                  <a:gd name="connsiteY1" fmla="*/ 53831 h 443403"/>
                  <a:gd name="connsiteX2" fmla="*/ 136823 w 405428"/>
                  <a:gd name="connsiteY2" fmla="*/ 443404 h 443403"/>
                  <a:gd name="connsiteX3" fmla="*/ 405428 w 405428"/>
                  <a:gd name="connsiteY3" fmla="*/ 417686 h 443403"/>
                  <a:gd name="connsiteX4" fmla="*/ 226359 w 405428"/>
                  <a:gd name="connsiteY4" fmla="*/ 11921 h 443403"/>
                  <a:gd name="connsiteX5" fmla="*/ 124441 w 405428"/>
                  <a:gd name="connsiteY5" fmla="*/ 5254 h 443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428" h="443403">
                    <a:moveTo>
                      <a:pt x="124441" y="5254"/>
                    </a:moveTo>
                    <a:cubicBezTo>
                      <a:pt x="124441" y="5254"/>
                      <a:pt x="30143" y="5254"/>
                      <a:pt x="3473" y="53831"/>
                    </a:cubicBezTo>
                    <a:cubicBezTo>
                      <a:pt x="-24149" y="103361"/>
                      <a:pt x="121584" y="263381"/>
                      <a:pt x="136823" y="443404"/>
                    </a:cubicBezTo>
                    <a:lnTo>
                      <a:pt x="405428" y="417686"/>
                    </a:lnTo>
                    <a:cubicBezTo>
                      <a:pt x="405428" y="417686"/>
                      <a:pt x="318751" y="60499"/>
                      <a:pt x="226359" y="11921"/>
                    </a:cubicBezTo>
                    <a:cubicBezTo>
                      <a:pt x="225406" y="12874"/>
                      <a:pt x="193021" y="-9986"/>
                      <a:pt x="124441" y="5254"/>
                    </a:cubicBezTo>
                    <a:close/>
                  </a:path>
                </a:pathLst>
              </a:custGeom>
              <a:solidFill>
                <a:srgbClr val="C2C9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08" name="Graphic 4">
                <a:extLst>
                  <a:ext uri="{FF2B5EF4-FFF2-40B4-BE49-F238E27FC236}">
                    <a16:creationId xmlns:a16="http://schemas.microsoft.com/office/drawing/2014/main" id="{F5EC5E9B-8DD7-5E60-CC81-FF6F0124984E}"/>
                  </a:ext>
                </a:extLst>
              </p:cNvPr>
              <p:cNvGrpSpPr/>
              <p:nvPr/>
            </p:nvGrpSpPr>
            <p:grpSpPr>
              <a:xfrm>
                <a:off x="2930976" y="4052068"/>
                <a:ext cx="192270" cy="114984"/>
                <a:chOff x="2930976" y="4052068"/>
                <a:chExt cx="192270" cy="114984"/>
              </a:xfrm>
              <a:solidFill>
                <a:srgbClr val="FFC9A6"/>
              </a:solidFill>
            </p:grpSpPr>
            <p:sp>
              <p:nvSpPr>
                <p:cNvPr id="309" name="Freeform: Shape 308">
                  <a:extLst>
                    <a:ext uri="{FF2B5EF4-FFF2-40B4-BE49-F238E27FC236}">
                      <a16:creationId xmlns:a16="http://schemas.microsoft.com/office/drawing/2014/main" id="{EC057020-2673-CA30-EFB6-B8E1A31A9EB3}"/>
                    </a:ext>
                  </a:extLst>
                </p:cNvPr>
                <p:cNvSpPr/>
                <p:nvPr/>
              </p:nvSpPr>
              <p:spPr>
                <a:xfrm>
                  <a:off x="2930976" y="4052068"/>
                  <a:ext cx="114984" cy="114984"/>
                </a:xfrm>
                <a:custGeom>
                  <a:avLst/>
                  <a:gdLst>
                    <a:gd name="connsiteX0" fmla="*/ 75113 w 114984"/>
                    <a:gd name="connsiteY0" fmla="*/ 112261 h 114984"/>
                    <a:gd name="connsiteX1" fmla="*/ 2723 w 114984"/>
                    <a:gd name="connsiteY1" fmla="*/ 75113 h 114984"/>
                    <a:gd name="connsiteX2" fmla="*/ 39871 w 114984"/>
                    <a:gd name="connsiteY2" fmla="*/ 2723 h 114984"/>
                    <a:gd name="connsiteX3" fmla="*/ 112261 w 114984"/>
                    <a:gd name="connsiteY3" fmla="*/ 39871 h 114984"/>
                    <a:gd name="connsiteX4" fmla="*/ 75113 w 114984"/>
                    <a:gd name="connsiteY4" fmla="*/ 112261 h 1149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984" h="114984">
                      <a:moveTo>
                        <a:pt x="75113" y="112261"/>
                      </a:moveTo>
                      <a:cubicBezTo>
                        <a:pt x="44633" y="121786"/>
                        <a:pt x="12248" y="105593"/>
                        <a:pt x="2723" y="75113"/>
                      </a:cubicBezTo>
                      <a:cubicBezTo>
                        <a:pt x="-6802" y="44633"/>
                        <a:pt x="9391" y="12248"/>
                        <a:pt x="39871" y="2723"/>
                      </a:cubicBezTo>
                      <a:cubicBezTo>
                        <a:pt x="70351" y="-6802"/>
                        <a:pt x="102736" y="9391"/>
                        <a:pt x="112261" y="39871"/>
                      </a:cubicBezTo>
                      <a:cubicBezTo>
                        <a:pt x="121786" y="69398"/>
                        <a:pt x="105593" y="101783"/>
                        <a:pt x="75113" y="112261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0" name="Freeform: Shape 309">
                  <a:extLst>
                    <a:ext uri="{FF2B5EF4-FFF2-40B4-BE49-F238E27FC236}">
                      <a16:creationId xmlns:a16="http://schemas.microsoft.com/office/drawing/2014/main" id="{7F97D8F8-DA28-B0B7-25BE-D00F4363A660}"/>
                    </a:ext>
                  </a:extLst>
                </p:cNvPr>
                <p:cNvSpPr/>
                <p:nvPr/>
              </p:nvSpPr>
              <p:spPr>
                <a:xfrm>
                  <a:off x="2987992" y="4089081"/>
                  <a:ext cx="135255" cy="70485"/>
                </a:xfrm>
                <a:custGeom>
                  <a:avLst/>
                  <a:gdLst>
                    <a:gd name="connsiteX0" fmla="*/ 0 w 135255"/>
                    <a:gd name="connsiteY0" fmla="*/ 61913 h 70485"/>
                    <a:gd name="connsiteX1" fmla="*/ 131445 w 135255"/>
                    <a:gd name="connsiteY1" fmla="*/ 70485 h 70485"/>
                    <a:gd name="connsiteX2" fmla="*/ 135255 w 135255"/>
                    <a:gd name="connsiteY2" fmla="*/ 8573 h 70485"/>
                    <a:gd name="connsiteX3" fmla="*/ 24765 w 135255"/>
                    <a:gd name="connsiteY3" fmla="*/ 0 h 70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5255" h="70485">
                      <a:moveTo>
                        <a:pt x="0" y="61913"/>
                      </a:moveTo>
                      <a:lnTo>
                        <a:pt x="131445" y="70485"/>
                      </a:lnTo>
                      <a:lnTo>
                        <a:pt x="135255" y="8573"/>
                      </a:lnTo>
                      <a:lnTo>
                        <a:pt x="24765" y="0"/>
                      </a:ln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81441FFD-47C4-C04F-4C73-7C74D8D91C21}"/>
                  </a:ext>
                </a:extLst>
              </p:cNvPr>
              <p:cNvSpPr/>
              <p:nvPr/>
            </p:nvSpPr>
            <p:spPr>
              <a:xfrm>
                <a:off x="3159442" y="5075871"/>
                <a:ext cx="86677" cy="95250"/>
              </a:xfrm>
              <a:custGeom>
                <a:avLst/>
                <a:gdLst>
                  <a:gd name="connsiteX0" fmla="*/ 86677 w 86677"/>
                  <a:gd name="connsiteY0" fmla="*/ 7620 h 95250"/>
                  <a:gd name="connsiteX1" fmla="*/ 77152 w 86677"/>
                  <a:gd name="connsiteY1" fmla="*/ 95250 h 95250"/>
                  <a:gd name="connsiteX2" fmla="*/ 0 w 86677"/>
                  <a:gd name="connsiteY2" fmla="*/ 86678 h 95250"/>
                  <a:gd name="connsiteX3" fmla="*/ 10477 w 86677"/>
                  <a:gd name="connsiteY3" fmla="*/ 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677" h="95250">
                    <a:moveTo>
                      <a:pt x="86677" y="7620"/>
                    </a:moveTo>
                    <a:lnTo>
                      <a:pt x="77152" y="95250"/>
                    </a:lnTo>
                    <a:lnTo>
                      <a:pt x="0" y="86678"/>
                    </a:lnTo>
                    <a:lnTo>
                      <a:pt x="10477" y="0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48B7F5F1-DDE8-0265-6A01-F00502E26962}"/>
                  </a:ext>
                </a:extLst>
              </p:cNvPr>
              <p:cNvSpPr/>
              <p:nvPr/>
            </p:nvSpPr>
            <p:spPr>
              <a:xfrm>
                <a:off x="3004388" y="5136589"/>
                <a:ext cx="245631" cy="90730"/>
              </a:xfrm>
              <a:custGeom>
                <a:avLst/>
                <a:gdLst>
                  <a:gd name="connsiteX0" fmla="*/ 240779 w 245631"/>
                  <a:gd name="connsiteY0" fmla="*/ 16435 h 90730"/>
                  <a:gd name="connsiteX1" fmla="*/ 229349 w 245631"/>
                  <a:gd name="connsiteY1" fmla="*/ 13578 h 90730"/>
                  <a:gd name="connsiteX2" fmla="*/ 187439 w 245631"/>
                  <a:gd name="connsiteY2" fmla="*/ 25008 h 90730"/>
                  <a:gd name="connsiteX3" fmla="*/ 156006 w 245631"/>
                  <a:gd name="connsiteY3" fmla="*/ 5005 h 90730"/>
                  <a:gd name="connsiteX4" fmla="*/ 145529 w 245631"/>
                  <a:gd name="connsiteY4" fmla="*/ 243 h 90730"/>
                  <a:gd name="connsiteX5" fmla="*/ 17894 w 245631"/>
                  <a:gd name="connsiteY5" fmla="*/ 57393 h 90730"/>
                  <a:gd name="connsiteX6" fmla="*/ 749 w 245631"/>
                  <a:gd name="connsiteY6" fmla="*/ 75490 h 90730"/>
                  <a:gd name="connsiteX7" fmla="*/ 749 w 245631"/>
                  <a:gd name="connsiteY7" fmla="*/ 75490 h 90730"/>
                  <a:gd name="connsiteX8" fmla="*/ 11226 w 245631"/>
                  <a:gd name="connsiteY8" fmla="*/ 90730 h 90730"/>
                  <a:gd name="connsiteX9" fmla="*/ 231254 w 245631"/>
                  <a:gd name="connsiteY9" fmla="*/ 84063 h 90730"/>
                  <a:gd name="connsiteX10" fmla="*/ 245541 w 245631"/>
                  <a:gd name="connsiteY10" fmla="*/ 67870 h 90730"/>
                  <a:gd name="connsiteX11" fmla="*/ 241731 w 245631"/>
                  <a:gd name="connsiteY11" fmla="*/ 25008 h 90730"/>
                  <a:gd name="connsiteX12" fmla="*/ 241731 w 245631"/>
                  <a:gd name="connsiteY12" fmla="*/ 23103 h 90730"/>
                  <a:gd name="connsiteX13" fmla="*/ 240779 w 245631"/>
                  <a:gd name="connsiteY13" fmla="*/ 16435 h 90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5631" h="90730">
                    <a:moveTo>
                      <a:pt x="240779" y="16435"/>
                    </a:moveTo>
                    <a:cubicBezTo>
                      <a:pt x="238874" y="11673"/>
                      <a:pt x="233159" y="9768"/>
                      <a:pt x="229349" y="13578"/>
                    </a:cubicBezTo>
                    <a:cubicBezTo>
                      <a:pt x="221729" y="19293"/>
                      <a:pt x="208394" y="26913"/>
                      <a:pt x="187439" y="25008"/>
                    </a:cubicBezTo>
                    <a:cubicBezTo>
                      <a:pt x="166484" y="23103"/>
                      <a:pt x="158864" y="12625"/>
                      <a:pt x="156006" y="5005"/>
                    </a:cubicBezTo>
                    <a:cubicBezTo>
                      <a:pt x="154101" y="1195"/>
                      <a:pt x="150291" y="-710"/>
                      <a:pt x="145529" y="243"/>
                    </a:cubicBezTo>
                    <a:lnTo>
                      <a:pt x="17894" y="57393"/>
                    </a:lnTo>
                    <a:cubicBezTo>
                      <a:pt x="10274" y="61203"/>
                      <a:pt x="3606" y="66918"/>
                      <a:pt x="749" y="75490"/>
                    </a:cubicBezTo>
                    <a:lnTo>
                      <a:pt x="749" y="75490"/>
                    </a:lnTo>
                    <a:cubicBezTo>
                      <a:pt x="-2109" y="83110"/>
                      <a:pt x="3606" y="90730"/>
                      <a:pt x="11226" y="90730"/>
                    </a:cubicBezTo>
                    <a:lnTo>
                      <a:pt x="231254" y="84063"/>
                    </a:lnTo>
                    <a:cubicBezTo>
                      <a:pt x="239826" y="84063"/>
                      <a:pt x="246494" y="76443"/>
                      <a:pt x="245541" y="67870"/>
                    </a:cubicBezTo>
                    <a:lnTo>
                      <a:pt x="241731" y="25008"/>
                    </a:lnTo>
                    <a:cubicBezTo>
                      <a:pt x="241731" y="24055"/>
                      <a:pt x="241731" y="24055"/>
                      <a:pt x="241731" y="23103"/>
                    </a:cubicBezTo>
                    <a:lnTo>
                      <a:pt x="240779" y="16435"/>
                    </a:lnTo>
                    <a:close/>
                  </a:path>
                </a:pathLst>
              </a:custGeom>
              <a:solidFill>
                <a:srgbClr val="16202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6094DEF2-7093-889C-3142-024CDF007185}"/>
                  </a:ext>
                </a:extLst>
              </p:cNvPr>
              <p:cNvSpPr/>
              <p:nvPr/>
            </p:nvSpPr>
            <p:spPr>
              <a:xfrm>
                <a:off x="3840479" y="5085396"/>
                <a:ext cx="121920" cy="95250"/>
              </a:xfrm>
              <a:custGeom>
                <a:avLst/>
                <a:gdLst>
                  <a:gd name="connsiteX0" fmla="*/ 77153 w 121920"/>
                  <a:gd name="connsiteY0" fmla="*/ 7620 h 95250"/>
                  <a:gd name="connsiteX1" fmla="*/ 121920 w 121920"/>
                  <a:gd name="connsiteY1" fmla="*/ 95250 h 95250"/>
                  <a:gd name="connsiteX2" fmla="*/ 44768 w 121920"/>
                  <a:gd name="connsiteY2" fmla="*/ 86678 h 95250"/>
                  <a:gd name="connsiteX3" fmla="*/ 0 w 121920"/>
                  <a:gd name="connsiteY3" fmla="*/ 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" h="95250">
                    <a:moveTo>
                      <a:pt x="77153" y="7620"/>
                    </a:moveTo>
                    <a:lnTo>
                      <a:pt x="121920" y="95250"/>
                    </a:lnTo>
                    <a:lnTo>
                      <a:pt x="44768" y="8667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374A88FE-E5EB-A782-ADD1-2448DD4138AC}"/>
                  </a:ext>
                </a:extLst>
              </p:cNvPr>
              <p:cNvSpPr/>
              <p:nvPr/>
            </p:nvSpPr>
            <p:spPr>
              <a:xfrm>
                <a:off x="3721620" y="5146114"/>
                <a:ext cx="257061" cy="90730"/>
              </a:xfrm>
              <a:custGeom>
                <a:avLst/>
                <a:gdLst>
                  <a:gd name="connsiteX0" fmla="*/ 240779 w 257061"/>
                  <a:gd name="connsiteY0" fmla="*/ 16435 h 90730"/>
                  <a:gd name="connsiteX1" fmla="*/ 229349 w 257061"/>
                  <a:gd name="connsiteY1" fmla="*/ 13578 h 90730"/>
                  <a:gd name="connsiteX2" fmla="*/ 187439 w 257061"/>
                  <a:gd name="connsiteY2" fmla="*/ 25008 h 90730"/>
                  <a:gd name="connsiteX3" fmla="*/ 156006 w 257061"/>
                  <a:gd name="connsiteY3" fmla="*/ 5005 h 90730"/>
                  <a:gd name="connsiteX4" fmla="*/ 145529 w 257061"/>
                  <a:gd name="connsiteY4" fmla="*/ 243 h 90730"/>
                  <a:gd name="connsiteX5" fmla="*/ 17894 w 257061"/>
                  <a:gd name="connsiteY5" fmla="*/ 57393 h 90730"/>
                  <a:gd name="connsiteX6" fmla="*/ 749 w 257061"/>
                  <a:gd name="connsiteY6" fmla="*/ 75490 h 90730"/>
                  <a:gd name="connsiteX7" fmla="*/ 749 w 257061"/>
                  <a:gd name="connsiteY7" fmla="*/ 75490 h 90730"/>
                  <a:gd name="connsiteX8" fmla="*/ 11226 w 257061"/>
                  <a:gd name="connsiteY8" fmla="*/ 90730 h 90730"/>
                  <a:gd name="connsiteX9" fmla="*/ 242684 w 257061"/>
                  <a:gd name="connsiteY9" fmla="*/ 81205 h 90730"/>
                  <a:gd name="connsiteX10" fmla="*/ 256971 w 257061"/>
                  <a:gd name="connsiteY10" fmla="*/ 65013 h 90730"/>
                  <a:gd name="connsiteX11" fmla="*/ 241731 w 257061"/>
                  <a:gd name="connsiteY11" fmla="*/ 25008 h 90730"/>
                  <a:gd name="connsiteX12" fmla="*/ 241731 w 257061"/>
                  <a:gd name="connsiteY12" fmla="*/ 23103 h 90730"/>
                  <a:gd name="connsiteX13" fmla="*/ 240779 w 257061"/>
                  <a:gd name="connsiteY13" fmla="*/ 16435 h 90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7061" h="90730">
                    <a:moveTo>
                      <a:pt x="240779" y="16435"/>
                    </a:moveTo>
                    <a:cubicBezTo>
                      <a:pt x="238874" y="11673"/>
                      <a:pt x="233159" y="9768"/>
                      <a:pt x="229349" y="13578"/>
                    </a:cubicBezTo>
                    <a:cubicBezTo>
                      <a:pt x="221729" y="19293"/>
                      <a:pt x="208394" y="26913"/>
                      <a:pt x="187439" y="25008"/>
                    </a:cubicBezTo>
                    <a:cubicBezTo>
                      <a:pt x="166484" y="23103"/>
                      <a:pt x="158864" y="12625"/>
                      <a:pt x="156006" y="5005"/>
                    </a:cubicBezTo>
                    <a:cubicBezTo>
                      <a:pt x="154101" y="1195"/>
                      <a:pt x="150291" y="-710"/>
                      <a:pt x="145529" y="243"/>
                    </a:cubicBezTo>
                    <a:lnTo>
                      <a:pt x="17894" y="57393"/>
                    </a:lnTo>
                    <a:cubicBezTo>
                      <a:pt x="10274" y="61203"/>
                      <a:pt x="3606" y="66918"/>
                      <a:pt x="749" y="75490"/>
                    </a:cubicBezTo>
                    <a:lnTo>
                      <a:pt x="749" y="75490"/>
                    </a:lnTo>
                    <a:cubicBezTo>
                      <a:pt x="-2109" y="83110"/>
                      <a:pt x="3606" y="90730"/>
                      <a:pt x="11226" y="90730"/>
                    </a:cubicBezTo>
                    <a:lnTo>
                      <a:pt x="242684" y="81205"/>
                    </a:lnTo>
                    <a:cubicBezTo>
                      <a:pt x="251256" y="81205"/>
                      <a:pt x="257924" y="73585"/>
                      <a:pt x="256971" y="65013"/>
                    </a:cubicBezTo>
                    <a:lnTo>
                      <a:pt x="241731" y="25008"/>
                    </a:lnTo>
                    <a:cubicBezTo>
                      <a:pt x="241731" y="24055"/>
                      <a:pt x="241731" y="24055"/>
                      <a:pt x="241731" y="23103"/>
                    </a:cubicBezTo>
                    <a:lnTo>
                      <a:pt x="240779" y="16435"/>
                    </a:lnTo>
                    <a:close/>
                  </a:path>
                </a:pathLst>
              </a:custGeom>
              <a:solidFill>
                <a:srgbClr val="16202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08328765-DF41-04A7-4D7B-5A3F1A1F91EE}"/>
                  </a:ext>
                </a:extLst>
              </p:cNvPr>
              <p:cNvSpPr/>
              <p:nvPr/>
            </p:nvSpPr>
            <p:spPr>
              <a:xfrm>
                <a:off x="3294697" y="3752849"/>
                <a:ext cx="118838" cy="146434"/>
              </a:xfrm>
              <a:custGeom>
                <a:avLst/>
                <a:gdLst>
                  <a:gd name="connsiteX0" fmla="*/ 74295 w 118838"/>
                  <a:gd name="connsiteY0" fmla="*/ 145733 h 146434"/>
                  <a:gd name="connsiteX1" fmla="*/ 74295 w 118838"/>
                  <a:gd name="connsiteY1" fmla="*/ 145733 h 146434"/>
                  <a:gd name="connsiteX2" fmla="*/ 13335 w 118838"/>
                  <a:gd name="connsiteY2" fmla="*/ 101917 h 146434"/>
                  <a:gd name="connsiteX3" fmla="*/ 0 w 118838"/>
                  <a:gd name="connsiteY3" fmla="*/ 17145 h 146434"/>
                  <a:gd name="connsiteX4" fmla="*/ 104775 w 118838"/>
                  <a:gd name="connsiteY4" fmla="*/ 0 h 146434"/>
                  <a:gd name="connsiteX5" fmla="*/ 118110 w 118838"/>
                  <a:gd name="connsiteY5" fmla="*/ 84772 h 146434"/>
                  <a:gd name="connsiteX6" fmla="*/ 74295 w 118838"/>
                  <a:gd name="connsiteY6" fmla="*/ 145733 h 14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838" h="146434">
                    <a:moveTo>
                      <a:pt x="74295" y="145733"/>
                    </a:moveTo>
                    <a:lnTo>
                      <a:pt x="74295" y="145733"/>
                    </a:lnTo>
                    <a:cubicBezTo>
                      <a:pt x="45720" y="150495"/>
                      <a:pt x="18097" y="130492"/>
                      <a:pt x="13335" y="101917"/>
                    </a:cubicBezTo>
                    <a:lnTo>
                      <a:pt x="0" y="17145"/>
                    </a:lnTo>
                    <a:lnTo>
                      <a:pt x="104775" y="0"/>
                    </a:lnTo>
                    <a:lnTo>
                      <a:pt x="118110" y="84772"/>
                    </a:lnTo>
                    <a:cubicBezTo>
                      <a:pt x="122873" y="113347"/>
                      <a:pt x="103822" y="140970"/>
                      <a:pt x="74295" y="145733"/>
                    </a:cubicBez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CFEC530A-68CD-731E-FE44-205115C433D0}"/>
                  </a:ext>
                </a:extLst>
              </p:cNvPr>
              <p:cNvSpPr/>
              <p:nvPr/>
            </p:nvSpPr>
            <p:spPr>
              <a:xfrm>
                <a:off x="3302317" y="3787139"/>
                <a:ext cx="105534" cy="60426"/>
              </a:xfrm>
              <a:custGeom>
                <a:avLst/>
                <a:gdLst>
                  <a:gd name="connsiteX0" fmla="*/ 0 w 105534"/>
                  <a:gd name="connsiteY0" fmla="*/ 29527 h 60426"/>
                  <a:gd name="connsiteX1" fmla="*/ 75247 w 105534"/>
                  <a:gd name="connsiteY1" fmla="*/ 57150 h 60426"/>
                  <a:gd name="connsiteX2" fmla="*/ 101918 w 105534"/>
                  <a:gd name="connsiteY2" fmla="*/ 0 h 60426"/>
                  <a:gd name="connsiteX3" fmla="*/ 0 w 105534"/>
                  <a:gd name="connsiteY3" fmla="*/ 29527 h 6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534" h="60426">
                    <a:moveTo>
                      <a:pt x="0" y="29527"/>
                    </a:moveTo>
                    <a:cubicBezTo>
                      <a:pt x="0" y="29527"/>
                      <a:pt x="24765" y="72390"/>
                      <a:pt x="75247" y="57150"/>
                    </a:cubicBezTo>
                    <a:cubicBezTo>
                      <a:pt x="120015" y="43815"/>
                      <a:pt x="101918" y="0"/>
                      <a:pt x="101918" y="0"/>
                    </a:cubicBezTo>
                    <a:lnTo>
                      <a:pt x="0" y="29527"/>
                    </a:lnTo>
                    <a:close/>
                  </a:path>
                </a:pathLst>
              </a:custGeom>
              <a:solidFill>
                <a:srgbClr val="FFBE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36ED0BC5-1CB6-3791-7ED2-4DDF933BF1EB}"/>
                  </a:ext>
                </a:extLst>
              </p:cNvPr>
              <p:cNvSpPr/>
              <p:nvPr/>
            </p:nvSpPr>
            <p:spPr>
              <a:xfrm>
                <a:off x="3254529" y="3606002"/>
                <a:ext cx="183324" cy="224161"/>
              </a:xfrm>
              <a:custGeom>
                <a:avLst/>
                <a:gdLst>
                  <a:gd name="connsiteX0" fmla="*/ 103985 w 183324"/>
                  <a:gd name="connsiteY0" fmla="*/ 223047 h 224161"/>
                  <a:gd name="connsiteX1" fmla="*/ 94460 w 183324"/>
                  <a:gd name="connsiteY1" fmla="*/ 224000 h 224161"/>
                  <a:gd name="connsiteX2" fmla="*/ 3972 w 183324"/>
                  <a:gd name="connsiteY2" fmla="*/ 144942 h 224161"/>
                  <a:gd name="connsiteX3" fmla="*/ 162 w 183324"/>
                  <a:gd name="connsiteY3" fmla="*/ 91602 h 224161"/>
                  <a:gd name="connsiteX4" fmla="*/ 79220 w 183324"/>
                  <a:gd name="connsiteY4" fmla="*/ 1115 h 224161"/>
                  <a:gd name="connsiteX5" fmla="*/ 88745 w 183324"/>
                  <a:gd name="connsiteY5" fmla="*/ 162 h 224161"/>
                  <a:gd name="connsiteX6" fmla="*/ 179232 w 183324"/>
                  <a:gd name="connsiteY6" fmla="*/ 79220 h 224161"/>
                  <a:gd name="connsiteX7" fmla="*/ 183042 w 183324"/>
                  <a:gd name="connsiteY7" fmla="*/ 132560 h 224161"/>
                  <a:gd name="connsiteX8" fmla="*/ 103985 w 183324"/>
                  <a:gd name="connsiteY8" fmla="*/ 223047 h 22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3324" h="224161">
                    <a:moveTo>
                      <a:pt x="103985" y="223047"/>
                    </a:moveTo>
                    <a:lnTo>
                      <a:pt x="94460" y="224000"/>
                    </a:lnTo>
                    <a:cubicBezTo>
                      <a:pt x="47787" y="226857"/>
                      <a:pt x="6830" y="191615"/>
                      <a:pt x="3972" y="144942"/>
                    </a:cubicBezTo>
                    <a:lnTo>
                      <a:pt x="162" y="91602"/>
                    </a:lnTo>
                    <a:cubicBezTo>
                      <a:pt x="-2695" y="44930"/>
                      <a:pt x="32547" y="3972"/>
                      <a:pt x="79220" y="1115"/>
                    </a:cubicBezTo>
                    <a:lnTo>
                      <a:pt x="88745" y="162"/>
                    </a:lnTo>
                    <a:cubicBezTo>
                      <a:pt x="135417" y="-2695"/>
                      <a:pt x="176375" y="32547"/>
                      <a:pt x="179232" y="79220"/>
                    </a:cubicBezTo>
                    <a:lnTo>
                      <a:pt x="183042" y="132560"/>
                    </a:lnTo>
                    <a:cubicBezTo>
                      <a:pt x="186852" y="179232"/>
                      <a:pt x="151610" y="220190"/>
                      <a:pt x="103985" y="223047"/>
                    </a:cubicBez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18" name="Graphic 4">
                <a:extLst>
                  <a:ext uri="{FF2B5EF4-FFF2-40B4-BE49-F238E27FC236}">
                    <a16:creationId xmlns:a16="http://schemas.microsoft.com/office/drawing/2014/main" id="{8D2746B0-8C93-B742-8DE8-4A76A1C41F0C}"/>
                  </a:ext>
                </a:extLst>
              </p:cNvPr>
              <p:cNvGrpSpPr/>
              <p:nvPr/>
            </p:nvGrpSpPr>
            <p:grpSpPr>
              <a:xfrm>
                <a:off x="3224212" y="3574645"/>
                <a:ext cx="213641" cy="255518"/>
                <a:chOff x="3224212" y="3574645"/>
                <a:chExt cx="213641" cy="255518"/>
              </a:xfrm>
            </p:grpSpPr>
            <p:sp>
              <p:nvSpPr>
                <p:cNvPr id="319" name="Freeform: Shape 318">
                  <a:extLst>
                    <a:ext uri="{FF2B5EF4-FFF2-40B4-BE49-F238E27FC236}">
                      <a16:creationId xmlns:a16="http://schemas.microsoft.com/office/drawing/2014/main" id="{766405FF-A753-FF76-83E6-ED2513C4A6FC}"/>
                    </a:ext>
                  </a:extLst>
                </p:cNvPr>
                <p:cNvSpPr/>
                <p:nvPr/>
              </p:nvSpPr>
              <p:spPr>
                <a:xfrm>
                  <a:off x="3254529" y="3606002"/>
                  <a:ext cx="183324" cy="224161"/>
                </a:xfrm>
                <a:custGeom>
                  <a:avLst/>
                  <a:gdLst>
                    <a:gd name="connsiteX0" fmla="*/ 103985 w 183324"/>
                    <a:gd name="connsiteY0" fmla="*/ 223047 h 224161"/>
                    <a:gd name="connsiteX1" fmla="*/ 94460 w 183324"/>
                    <a:gd name="connsiteY1" fmla="*/ 224000 h 224161"/>
                    <a:gd name="connsiteX2" fmla="*/ 3972 w 183324"/>
                    <a:gd name="connsiteY2" fmla="*/ 144942 h 224161"/>
                    <a:gd name="connsiteX3" fmla="*/ 162 w 183324"/>
                    <a:gd name="connsiteY3" fmla="*/ 91602 h 224161"/>
                    <a:gd name="connsiteX4" fmla="*/ 79220 w 183324"/>
                    <a:gd name="connsiteY4" fmla="*/ 1115 h 224161"/>
                    <a:gd name="connsiteX5" fmla="*/ 88745 w 183324"/>
                    <a:gd name="connsiteY5" fmla="*/ 162 h 224161"/>
                    <a:gd name="connsiteX6" fmla="*/ 179232 w 183324"/>
                    <a:gd name="connsiteY6" fmla="*/ 79220 h 224161"/>
                    <a:gd name="connsiteX7" fmla="*/ 183042 w 183324"/>
                    <a:gd name="connsiteY7" fmla="*/ 132560 h 224161"/>
                    <a:gd name="connsiteX8" fmla="*/ 103985 w 183324"/>
                    <a:gd name="connsiteY8" fmla="*/ 223047 h 224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3324" h="224161">
                      <a:moveTo>
                        <a:pt x="103985" y="223047"/>
                      </a:moveTo>
                      <a:lnTo>
                        <a:pt x="94460" y="224000"/>
                      </a:lnTo>
                      <a:cubicBezTo>
                        <a:pt x="47787" y="226857"/>
                        <a:pt x="6830" y="191615"/>
                        <a:pt x="3972" y="144942"/>
                      </a:cubicBezTo>
                      <a:lnTo>
                        <a:pt x="162" y="91602"/>
                      </a:lnTo>
                      <a:cubicBezTo>
                        <a:pt x="-2695" y="44930"/>
                        <a:pt x="32547" y="3972"/>
                        <a:pt x="79220" y="1115"/>
                      </a:cubicBezTo>
                      <a:lnTo>
                        <a:pt x="88745" y="162"/>
                      </a:lnTo>
                      <a:cubicBezTo>
                        <a:pt x="135417" y="-2695"/>
                        <a:pt x="176375" y="32547"/>
                        <a:pt x="179232" y="79220"/>
                      </a:cubicBezTo>
                      <a:lnTo>
                        <a:pt x="183042" y="132560"/>
                      </a:lnTo>
                      <a:cubicBezTo>
                        <a:pt x="186852" y="179232"/>
                        <a:pt x="151610" y="220190"/>
                        <a:pt x="103985" y="223047"/>
                      </a:cubicBezTo>
                      <a:close/>
                    </a:path>
                  </a:pathLst>
                </a:custGeom>
                <a:solidFill>
                  <a:srgbClr val="FFC9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0" name="Freeform: Shape 319">
                  <a:extLst>
                    <a:ext uri="{FF2B5EF4-FFF2-40B4-BE49-F238E27FC236}">
                      <a16:creationId xmlns:a16="http://schemas.microsoft.com/office/drawing/2014/main" id="{F6981592-BEF6-712B-4677-A6636E61F956}"/>
                    </a:ext>
                  </a:extLst>
                </p:cNvPr>
                <p:cNvSpPr/>
                <p:nvPr/>
              </p:nvSpPr>
              <p:spPr>
                <a:xfrm>
                  <a:off x="3224212" y="3574645"/>
                  <a:ext cx="191235" cy="182966"/>
                </a:xfrm>
                <a:custGeom>
                  <a:avLst/>
                  <a:gdLst>
                    <a:gd name="connsiteX0" fmla="*/ 34290 w 191235"/>
                    <a:gd name="connsiteY0" fmla="*/ 182967 h 182966"/>
                    <a:gd name="connsiteX1" fmla="*/ 51435 w 191235"/>
                    <a:gd name="connsiteY1" fmla="*/ 181062 h 182966"/>
                    <a:gd name="connsiteX2" fmla="*/ 76200 w 191235"/>
                    <a:gd name="connsiteY2" fmla="*/ 160107 h 182966"/>
                    <a:gd name="connsiteX3" fmla="*/ 69532 w 191235"/>
                    <a:gd name="connsiteY3" fmla="*/ 136294 h 182966"/>
                    <a:gd name="connsiteX4" fmla="*/ 67627 w 191235"/>
                    <a:gd name="connsiteY4" fmla="*/ 95337 h 182966"/>
                    <a:gd name="connsiteX5" fmla="*/ 64770 w 191235"/>
                    <a:gd name="connsiteY5" fmla="*/ 83907 h 182966"/>
                    <a:gd name="connsiteX6" fmla="*/ 89535 w 191235"/>
                    <a:gd name="connsiteY6" fmla="*/ 68667 h 182966"/>
                    <a:gd name="connsiteX7" fmla="*/ 190500 w 191235"/>
                    <a:gd name="connsiteY7" fmla="*/ 26757 h 182966"/>
                    <a:gd name="connsiteX8" fmla="*/ 31432 w 191235"/>
                    <a:gd name="connsiteY8" fmla="*/ 31519 h 182966"/>
                    <a:gd name="connsiteX9" fmla="*/ 0 w 191235"/>
                    <a:gd name="connsiteY9" fmla="*/ 100099 h 182966"/>
                    <a:gd name="connsiteX10" fmla="*/ 34290 w 191235"/>
                    <a:gd name="connsiteY10" fmla="*/ 182967 h 182966"/>
                    <a:gd name="connsiteX11" fmla="*/ 34290 w 191235"/>
                    <a:gd name="connsiteY11" fmla="*/ 182967 h 182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1235" h="182966">
                      <a:moveTo>
                        <a:pt x="34290" y="182967"/>
                      </a:moveTo>
                      <a:lnTo>
                        <a:pt x="51435" y="181062"/>
                      </a:lnTo>
                      <a:cubicBezTo>
                        <a:pt x="62865" y="178204"/>
                        <a:pt x="78105" y="171537"/>
                        <a:pt x="76200" y="160107"/>
                      </a:cubicBezTo>
                      <a:lnTo>
                        <a:pt x="69532" y="136294"/>
                      </a:lnTo>
                      <a:cubicBezTo>
                        <a:pt x="69532" y="136294"/>
                        <a:pt x="82868" y="112482"/>
                        <a:pt x="67627" y="95337"/>
                      </a:cubicBezTo>
                      <a:cubicBezTo>
                        <a:pt x="64770" y="92479"/>
                        <a:pt x="63818" y="87717"/>
                        <a:pt x="64770" y="83907"/>
                      </a:cubicBezTo>
                      <a:cubicBezTo>
                        <a:pt x="65723" y="76287"/>
                        <a:pt x="70485" y="65809"/>
                        <a:pt x="89535" y="68667"/>
                      </a:cubicBezTo>
                      <a:cubicBezTo>
                        <a:pt x="120015" y="73429"/>
                        <a:pt x="180023" y="76287"/>
                        <a:pt x="190500" y="26757"/>
                      </a:cubicBezTo>
                      <a:cubicBezTo>
                        <a:pt x="203835" y="-36108"/>
                        <a:pt x="31432" y="31519"/>
                        <a:pt x="31432" y="31519"/>
                      </a:cubicBezTo>
                      <a:lnTo>
                        <a:pt x="0" y="100099"/>
                      </a:lnTo>
                      <a:lnTo>
                        <a:pt x="34290" y="182967"/>
                      </a:lnTo>
                      <a:lnTo>
                        <a:pt x="34290" y="182967"/>
                      </a:lnTo>
                      <a:close/>
                    </a:path>
                  </a:pathLst>
                </a:custGeom>
                <a:solidFill>
                  <a:srgbClr val="121C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0AB433E3-8E09-66C5-834D-85293262BBB1}"/>
                  </a:ext>
                </a:extLst>
              </p:cNvPr>
              <p:cNvSpPr/>
              <p:nvPr/>
            </p:nvSpPr>
            <p:spPr>
              <a:xfrm>
                <a:off x="3224160" y="3708986"/>
                <a:ext cx="61062" cy="61059"/>
              </a:xfrm>
              <a:custGeom>
                <a:avLst/>
                <a:gdLst>
                  <a:gd name="connsiteX0" fmla="*/ 61011 w 61062"/>
                  <a:gd name="connsiteY0" fmla="*/ 28623 h 61059"/>
                  <a:gd name="connsiteX1" fmla="*/ 32436 w 61062"/>
                  <a:gd name="connsiteY1" fmla="*/ 61008 h 61059"/>
                  <a:gd name="connsiteX2" fmla="*/ 51 w 61062"/>
                  <a:gd name="connsiteY2" fmla="*/ 32433 h 61059"/>
                  <a:gd name="connsiteX3" fmla="*/ 28626 w 61062"/>
                  <a:gd name="connsiteY3" fmla="*/ 48 h 61059"/>
                  <a:gd name="connsiteX4" fmla="*/ 61011 w 61062"/>
                  <a:gd name="connsiteY4" fmla="*/ 28623 h 61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062" h="61059">
                    <a:moveTo>
                      <a:pt x="61011" y="28623"/>
                    </a:moveTo>
                    <a:cubicBezTo>
                      <a:pt x="61964" y="45768"/>
                      <a:pt x="49581" y="60056"/>
                      <a:pt x="32436" y="61008"/>
                    </a:cubicBezTo>
                    <a:cubicBezTo>
                      <a:pt x="15291" y="61961"/>
                      <a:pt x="1004" y="49578"/>
                      <a:pt x="51" y="32433"/>
                    </a:cubicBezTo>
                    <a:cubicBezTo>
                      <a:pt x="-901" y="15288"/>
                      <a:pt x="11481" y="1001"/>
                      <a:pt x="28626" y="48"/>
                    </a:cubicBezTo>
                    <a:cubicBezTo>
                      <a:pt x="44819" y="-904"/>
                      <a:pt x="60059" y="12431"/>
                      <a:pt x="61011" y="28623"/>
                    </a:cubicBezTo>
                    <a:close/>
                  </a:path>
                </a:pathLst>
              </a:custGeom>
              <a:solidFill>
                <a:srgbClr val="FFC9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EFB5B1CA-FF4E-5132-BDE6-504CD0A874A7}"/>
                  </a:ext>
                </a:extLst>
              </p:cNvPr>
              <p:cNvSpPr/>
              <p:nvPr/>
            </p:nvSpPr>
            <p:spPr>
              <a:xfrm>
                <a:off x="3061334" y="3886316"/>
                <a:ext cx="451368" cy="320875"/>
              </a:xfrm>
              <a:custGeom>
                <a:avLst/>
                <a:gdLst>
                  <a:gd name="connsiteX0" fmla="*/ 258128 w 451368"/>
                  <a:gd name="connsiteY0" fmla="*/ 320876 h 320875"/>
                  <a:gd name="connsiteX1" fmla="*/ 252413 w 451368"/>
                  <a:gd name="connsiteY1" fmla="*/ 320876 h 320875"/>
                  <a:gd name="connsiteX2" fmla="*/ 0 w 451368"/>
                  <a:gd name="connsiteY2" fmla="*/ 293253 h 320875"/>
                  <a:gd name="connsiteX3" fmla="*/ 12383 w 451368"/>
                  <a:gd name="connsiteY3" fmla="*/ 181811 h 320875"/>
                  <a:gd name="connsiteX4" fmla="*/ 250508 w 451368"/>
                  <a:gd name="connsiteY4" fmla="*/ 181811 h 320875"/>
                  <a:gd name="connsiteX5" fmla="*/ 347663 w 451368"/>
                  <a:gd name="connsiteY5" fmla="*/ 26553 h 320875"/>
                  <a:gd name="connsiteX6" fmla="*/ 424815 w 451368"/>
                  <a:gd name="connsiteY6" fmla="*/ 8456 h 320875"/>
                  <a:gd name="connsiteX7" fmla="*/ 424815 w 451368"/>
                  <a:gd name="connsiteY7" fmla="*/ 8456 h 320875"/>
                  <a:gd name="connsiteX8" fmla="*/ 442913 w 451368"/>
                  <a:gd name="connsiteY8" fmla="*/ 85608 h 320875"/>
                  <a:gd name="connsiteX9" fmla="*/ 305753 w 451368"/>
                  <a:gd name="connsiteY9" fmla="*/ 295158 h 320875"/>
                  <a:gd name="connsiteX10" fmla="*/ 258128 w 451368"/>
                  <a:gd name="connsiteY10" fmla="*/ 320876 h 320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1368" h="320875">
                    <a:moveTo>
                      <a:pt x="258128" y="320876"/>
                    </a:moveTo>
                    <a:cubicBezTo>
                      <a:pt x="256223" y="320876"/>
                      <a:pt x="254317" y="320876"/>
                      <a:pt x="252413" y="320876"/>
                    </a:cubicBezTo>
                    <a:lnTo>
                      <a:pt x="0" y="293253"/>
                    </a:lnTo>
                    <a:lnTo>
                      <a:pt x="12383" y="181811"/>
                    </a:lnTo>
                    <a:lnTo>
                      <a:pt x="250508" y="181811"/>
                    </a:lnTo>
                    <a:lnTo>
                      <a:pt x="347663" y="26553"/>
                    </a:lnTo>
                    <a:cubicBezTo>
                      <a:pt x="363855" y="-117"/>
                      <a:pt x="399098" y="-7737"/>
                      <a:pt x="424815" y="8456"/>
                    </a:cubicBezTo>
                    <a:lnTo>
                      <a:pt x="424815" y="8456"/>
                    </a:lnTo>
                    <a:cubicBezTo>
                      <a:pt x="451485" y="24648"/>
                      <a:pt x="459105" y="59891"/>
                      <a:pt x="442913" y="85608"/>
                    </a:cubicBezTo>
                    <a:lnTo>
                      <a:pt x="305753" y="295158"/>
                    </a:lnTo>
                    <a:cubicBezTo>
                      <a:pt x="295275" y="311351"/>
                      <a:pt x="277178" y="320876"/>
                      <a:pt x="258128" y="320876"/>
                    </a:cubicBezTo>
                    <a:close/>
                  </a:path>
                </a:pathLst>
              </a:custGeom>
              <a:solidFill>
                <a:srgbClr val="C2C9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F5F21C16-3B1B-E7BD-3DA5-92717C87502E}"/>
                  </a:ext>
                </a:extLst>
              </p:cNvPr>
              <p:cNvSpPr/>
              <p:nvPr/>
            </p:nvSpPr>
            <p:spPr>
              <a:xfrm>
                <a:off x="3142297" y="4279581"/>
                <a:ext cx="432435" cy="817245"/>
              </a:xfrm>
              <a:custGeom>
                <a:avLst/>
                <a:gdLst>
                  <a:gd name="connsiteX0" fmla="*/ 234315 w 432435"/>
                  <a:gd name="connsiteY0" fmla="*/ 0 h 817245"/>
                  <a:gd name="connsiteX1" fmla="*/ 45720 w 432435"/>
                  <a:gd name="connsiteY1" fmla="*/ 363855 h 817245"/>
                  <a:gd name="connsiteX2" fmla="*/ 0 w 432435"/>
                  <a:gd name="connsiteY2" fmla="*/ 817245 h 817245"/>
                  <a:gd name="connsiteX3" fmla="*/ 123825 w 432435"/>
                  <a:gd name="connsiteY3" fmla="*/ 817245 h 817245"/>
                  <a:gd name="connsiteX4" fmla="*/ 187642 w 432435"/>
                  <a:gd name="connsiteY4" fmla="*/ 405765 h 817245"/>
                  <a:gd name="connsiteX5" fmla="*/ 432435 w 432435"/>
                  <a:gd name="connsiteY5" fmla="*/ 80963 h 817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2435" h="817245">
                    <a:moveTo>
                      <a:pt x="234315" y="0"/>
                    </a:moveTo>
                    <a:lnTo>
                      <a:pt x="45720" y="363855"/>
                    </a:lnTo>
                    <a:lnTo>
                      <a:pt x="0" y="817245"/>
                    </a:lnTo>
                    <a:lnTo>
                      <a:pt x="123825" y="817245"/>
                    </a:lnTo>
                    <a:lnTo>
                      <a:pt x="187642" y="405765"/>
                    </a:lnTo>
                    <a:lnTo>
                      <a:pt x="432435" y="80963"/>
                    </a:lnTo>
                    <a:close/>
                  </a:path>
                </a:pathLst>
              </a:custGeom>
              <a:solidFill>
                <a:srgbClr val="0028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76E4317E-05FD-1740-1234-8A60E9535575}"/>
                  </a:ext>
                </a:extLst>
              </p:cNvPr>
              <p:cNvSpPr/>
              <p:nvPr/>
            </p:nvSpPr>
            <p:spPr>
              <a:xfrm>
                <a:off x="3376612" y="4253864"/>
                <a:ext cx="581025" cy="862012"/>
              </a:xfrm>
              <a:custGeom>
                <a:avLst/>
                <a:gdLst>
                  <a:gd name="connsiteX0" fmla="*/ 268605 w 581025"/>
                  <a:gd name="connsiteY0" fmla="*/ 0 h 862012"/>
                  <a:gd name="connsiteX1" fmla="*/ 369570 w 581025"/>
                  <a:gd name="connsiteY1" fmla="*/ 430530 h 862012"/>
                  <a:gd name="connsiteX2" fmla="*/ 581025 w 581025"/>
                  <a:gd name="connsiteY2" fmla="*/ 852488 h 862012"/>
                  <a:gd name="connsiteX3" fmla="*/ 451485 w 581025"/>
                  <a:gd name="connsiteY3" fmla="*/ 862013 h 862012"/>
                  <a:gd name="connsiteX4" fmla="*/ 225742 w 581025"/>
                  <a:gd name="connsiteY4" fmla="*/ 469582 h 862012"/>
                  <a:gd name="connsiteX5" fmla="*/ 88583 w 581025"/>
                  <a:gd name="connsiteY5" fmla="*/ 140017 h 862012"/>
                  <a:gd name="connsiteX6" fmla="*/ 0 w 581025"/>
                  <a:gd name="connsiteY6" fmla="*/ 25717 h 862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862012">
                    <a:moveTo>
                      <a:pt x="268605" y="0"/>
                    </a:moveTo>
                    <a:lnTo>
                      <a:pt x="369570" y="430530"/>
                    </a:lnTo>
                    <a:lnTo>
                      <a:pt x="581025" y="852488"/>
                    </a:lnTo>
                    <a:lnTo>
                      <a:pt x="451485" y="862013"/>
                    </a:lnTo>
                    <a:lnTo>
                      <a:pt x="225742" y="469582"/>
                    </a:lnTo>
                    <a:lnTo>
                      <a:pt x="88583" y="140017"/>
                    </a:lnTo>
                    <a:lnTo>
                      <a:pt x="0" y="25717"/>
                    </a:lnTo>
                    <a:close/>
                  </a:path>
                </a:pathLst>
              </a:custGeom>
              <a:solidFill>
                <a:srgbClr val="0028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71A1131C-1C84-B9CD-1119-551CE77E1C6D}"/>
                </a:ext>
              </a:extLst>
            </p:cNvPr>
            <p:cNvSpPr/>
            <p:nvPr/>
          </p:nvSpPr>
          <p:spPr>
            <a:xfrm>
              <a:off x="3359467" y="3971924"/>
              <a:ext cx="144780" cy="219075"/>
            </a:xfrm>
            <a:custGeom>
              <a:avLst/>
              <a:gdLst>
                <a:gd name="connsiteX0" fmla="*/ 0 w 144780"/>
                <a:gd name="connsiteY0" fmla="*/ 219075 h 219075"/>
                <a:gd name="connsiteX1" fmla="*/ 144780 w 144780"/>
                <a:gd name="connsiteY1" fmla="*/ 0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780" h="219075">
                  <a:moveTo>
                    <a:pt x="0" y="219075"/>
                  </a:moveTo>
                  <a:lnTo>
                    <a:pt x="144780" y="0"/>
                  </a:lnTo>
                </a:path>
              </a:pathLst>
            </a:custGeom>
            <a:ln w="7217" cap="rnd">
              <a:solidFill>
                <a:srgbClr val="AFB8C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7E032DCF-3928-3351-4423-53E183D2EF1E}"/>
                </a:ext>
              </a:extLst>
            </p:cNvPr>
            <p:cNvSpPr/>
            <p:nvPr/>
          </p:nvSpPr>
          <p:spPr>
            <a:xfrm>
              <a:off x="3310889" y="4008119"/>
              <a:ext cx="37147" cy="59054"/>
            </a:xfrm>
            <a:custGeom>
              <a:avLst/>
              <a:gdLst>
                <a:gd name="connsiteX0" fmla="*/ 0 w 37147"/>
                <a:gd name="connsiteY0" fmla="*/ 59055 h 59054"/>
                <a:gd name="connsiteX1" fmla="*/ 37148 w 37147"/>
                <a:gd name="connsiteY1" fmla="*/ 0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147" h="59054">
                  <a:moveTo>
                    <a:pt x="0" y="59055"/>
                  </a:moveTo>
                  <a:lnTo>
                    <a:pt x="37148" y="0"/>
                  </a:lnTo>
                </a:path>
              </a:pathLst>
            </a:custGeom>
            <a:ln w="7217" cap="rnd">
              <a:solidFill>
                <a:srgbClr val="AFB8C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27" name="Freeform: Shape 326">
            <a:extLst>
              <a:ext uri="{FF2B5EF4-FFF2-40B4-BE49-F238E27FC236}">
                <a16:creationId xmlns:a16="http://schemas.microsoft.com/office/drawing/2014/main" id="{077D3516-EAB3-CCE1-337D-85AB9528EEF9}"/>
              </a:ext>
            </a:extLst>
          </p:cNvPr>
          <p:cNvSpPr/>
          <p:nvPr/>
        </p:nvSpPr>
        <p:spPr>
          <a:xfrm>
            <a:off x="2942828" y="1529710"/>
            <a:ext cx="45720" cy="45730"/>
          </a:xfrm>
          <a:custGeom>
            <a:avLst/>
            <a:gdLst/>
            <a:ahLst/>
            <a:cxnLst/>
            <a:rect l="l" t="t" r="r" b="b"/>
            <a:pathLst>
              <a:path w="9525" h="9525"/>
            </a:pathLst>
          </a:custGeom>
          <a:solidFill>
            <a:srgbClr val="FF664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AB0EA26B-7CF0-FD7B-8554-24C81AB4DB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2778"/>
            <a:ext cx="12192000" cy="1255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5270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AdminTL</dc:creator>
  <cp:lastModifiedBy>AdminTL</cp:lastModifiedBy>
  <cp:revision>1</cp:revision>
  <dcterms:created xsi:type="dcterms:W3CDTF">2022-11-30T06:57:27Z</dcterms:created>
  <dcterms:modified xsi:type="dcterms:W3CDTF">2022-11-30T06:59:01Z</dcterms:modified>
</cp:coreProperties>
</file>