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113AF6-B5BC-22E7-7F81-47E003D9A1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82C1F2-54D2-D2C1-DA0C-AB5737C84A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E6A869-8AB4-6800-A941-5A4FCA04D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9D375-9CBC-43D9-9360-765FDB8C5132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CC28C3-D5C9-E196-EA68-F7F45FD14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484C11-CAD8-01C2-EED2-FF7243B25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EB975-6244-4B2E-948D-FEDB83F2E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23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7A607-BD44-16BC-DA50-BB2F716A5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951B54-698A-E024-22EB-67738B442C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84971D-7470-F0D6-C1D9-CD5FDAD50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9D375-9CBC-43D9-9360-765FDB8C5132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969D38-1221-4FAA-CA43-FA9031E64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BB2E2B-59E0-68F3-3B48-44CF624B1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EB975-6244-4B2E-948D-FEDB83F2E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005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CF43B34-536F-63EB-66EF-6D8204CAE7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BFED25-1E36-D56D-BD19-1A0710B22D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4A0DB6-E0DA-BD98-43B3-A508A36B5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9D375-9CBC-43D9-9360-765FDB8C5132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33CD-08BE-6554-9353-5E517EAB8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74EE85-CAE0-A21B-B0FB-56DE3A89A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EB975-6244-4B2E-948D-FEDB83F2E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883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C97500-447A-96B9-F190-5A5BAB600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BC9DB6-9E21-54EF-1299-8FBB75BB81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2E2EF1-1059-60FA-07AD-DE59F0CDE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9D375-9CBC-43D9-9360-765FDB8C5132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6F32AD-BF5B-A1F2-ABF2-F623811E5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9D5A89-38D4-9C27-1EA9-A1816DF67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EB975-6244-4B2E-948D-FEDB83F2E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741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8F49F-7ED2-05DD-5F60-01030014D2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B23C33-4135-85D3-F579-338B185B90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F43A8A-5974-D9D7-814A-388CA3489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9D375-9CBC-43D9-9360-765FDB8C5132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C8C27C-8B67-1D13-478C-65BE1CB5B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6FC580-9368-C039-C5ED-F12D11614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EB975-6244-4B2E-948D-FEDB83F2E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294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313D6-CF0A-7A7F-472E-06F5DDD12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FD91FC-23E8-E991-7CE3-D190C628A1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A669B5-076B-6514-2991-0AAA7F103F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2453D5-37D4-07BF-2E69-69E74BACA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9D375-9CBC-43D9-9360-765FDB8C5132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4EBFD6-842F-34CB-2881-BA4E26BA1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AD6F65-20EA-8020-0B91-962FCBF8E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EB975-6244-4B2E-948D-FEDB83F2E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812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601116-BC2F-6817-A00A-3D10B39AA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ACC04-F5B3-1368-B843-A1FF722456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4BD892-A71B-5309-3D2C-607D3DFDE1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D54D77-ACB6-68DD-D784-1CBD7B9063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F86EFF-CF2D-A7F7-446A-8D19D4E139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533086-E0FC-6440-0958-35D5FAC51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9D375-9CBC-43D9-9360-765FDB8C5132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7E1985-7D5C-2ACC-DC38-02EACC5DC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2BBD3FA-3B44-0AA0-3F85-89BF07822B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EB975-6244-4B2E-948D-FEDB83F2E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37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07AC2D-E2EB-09B9-1E7D-506535D3A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06FD74-D529-03F4-6617-7C0A21038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9D375-9CBC-43D9-9360-765FDB8C5132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70CB8C-F7AE-CC32-59EC-85F82B719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68BF50-ED87-E7BE-8842-54BCF4468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EB975-6244-4B2E-948D-FEDB83F2E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582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7BBA65-6D46-672F-601F-B292F2E4E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9D375-9CBC-43D9-9360-765FDB8C5132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FCA0669-6CE0-5636-2699-E2A9B929E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809C0E-553E-8987-4EA7-92BA3820C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EB975-6244-4B2E-948D-FEDB83F2EA1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98B702B-3BB4-F94D-D215-A282FB75920D}"/>
              </a:ext>
            </a:extLst>
          </p:cNvPr>
          <p:cNvSpPr/>
          <p:nvPr userDrawn="1"/>
        </p:nvSpPr>
        <p:spPr>
          <a:xfrm>
            <a:off x="1056800" y="136525"/>
            <a:ext cx="100784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sz="40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Titr" panose="00000700000000000000" pitchFamily="2" charset="-78"/>
              </a:rPr>
              <a:t>جیب استور: تخصصی ترین مرجع دانلود قالب پاورپوینت</a:t>
            </a:r>
            <a:endParaRPr lang="en-US" sz="40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8644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4EA0AF-C622-D2AA-FD7B-F60E78EE91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EBE17F-428E-BF31-2D14-9D08A0793E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1BA7A5-E812-8D77-D95C-897E3227F7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40E72D-5A5F-A0FA-DB8A-D7B4B2814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9D375-9CBC-43D9-9360-765FDB8C5132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FB6CD4-5C46-C029-920D-C82DC2917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0DA041-CDFB-A707-3C3F-3A925BD14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EB975-6244-4B2E-948D-FEDB83F2E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281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190E5-68D2-19BC-C157-9B0A0E0D1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49F77F-A50C-CE86-F4D3-CE4F3C3A93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CACF61-BC19-156C-2D14-6018D64778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AB882D-E369-4041-79EA-0DFE7154B5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9D375-9CBC-43D9-9360-765FDB8C5132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70E2B3-2F7C-9B4A-8878-26877C7ED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546220-55F7-B411-31C4-5BFA24A6D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EB975-6244-4B2E-948D-FEDB83F2E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812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0838F6A-2938-9772-38F2-481DC61A1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16CD15-4BE4-8934-23A0-DADB1E4206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128F0E-3986-ED72-B769-07A3813289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E9D375-9CBC-43D9-9360-765FDB8C5132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A455D7-5115-A815-21D3-E27A139213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CF9BAE-7E7B-BDA6-03DF-8E4828453E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2EB975-6244-4B2E-948D-FEDB83F2E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789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17" Type="http://schemas.openxmlformats.org/officeDocument/2006/relationships/image" Target="../media/image15.png"/><Relationship Id="rId2" Type="http://schemas.openxmlformats.org/officeDocument/2006/relationships/image" Target="../media/image1.png"/><Relationship Id="rId16" Type="http://schemas.openxmlformats.org/officeDocument/2006/relationships/hyperlink" Target="https://jeebstore.com/product-category/powerpoint-template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E00258FC-4137-5B39-30F2-959C9A4501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1373" y="285528"/>
            <a:ext cx="1619250" cy="2505075"/>
          </a:xfrm>
          <a:prstGeom prst="rect">
            <a:avLst/>
          </a:prstGeom>
        </p:spPr>
      </p:pic>
      <p:pic>
        <p:nvPicPr>
          <p:cNvPr id="279" name="Graphic 278">
            <a:extLst>
              <a:ext uri="{FF2B5EF4-FFF2-40B4-BE49-F238E27FC236}">
                <a16:creationId xmlns:a16="http://schemas.microsoft.com/office/drawing/2014/main" id="{3D29E284-72AC-DEF7-EB10-EE52599412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96338" y="133128"/>
            <a:ext cx="2124075" cy="2657475"/>
          </a:xfrm>
          <a:prstGeom prst="rect">
            <a:avLst/>
          </a:prstGeom>
        </p:spPr>
      </p:pic>
      <p:pic>
        <p:nvPicPr>
          <p:cNvPr id="281" name="Graphic 280">
            <a:extLst>
              <a:ext uri="{FF2B5EF4-FFF2-40B4-BE49-F238E27FC236}">
                <a16:creationId xmlns:a16="http://schemas.microsoft.com/office/drawing/2014/main" id="{D47FF551-C69F-E56B-D0D4-2927FD441E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16128" y="-143097"/>
            <a:ext cx="1666875" cy="2933700"/>
          </a:xfrm>
          <a:prstGeom prst="rect">
            <a:avLst/>
          </a:prstGeom>
        </p:spPr>
      </p:pic>
      <p:pic>
        <p:nvPicPr>
          <p:cNvPr id="283" name="Graphic 282">
            <a:extLst>
              <a:ext uri="{FF2B5EF4-FFF2-40B4-BE49-F238E27FC236}">
                <a16:creationId xmlns:a16="http://schemas.microsoft.com/office/drawing/2014/main" id="{DEB2DDD6-7917-80F1-9379-57714BF1F6E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478718" y="614140"/>
            <a:ext cx="2571750" cy="1695450"/>
          </a:xfrm>
          <a:prstGeom prst="rect">
            <a:avLst/>
          </a:prstGeom>
        </p:spPr>
      </p:pic>
      <p:pic>
        <p:nvPicPr>
          <p:cNvPr id="285" name="Graphic 284">
            <a:extLst>
              <a:ext uri="{FF2B5EF4-FFF2-40B4-BE49-F238E27FC236}">
                <a16:creationId xmlns:a16="http://schemas.microsoft.com/office/drawing/2014/main" id="{82306F66-E1A5-E33F-93B9-947CE5992E5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650727" y="2812546"/>
            <a:ext cx="3252386" cy="2277532"/>
          </a:xfrm>
          <a:prstGeom prst="rect">
            <a:avLst/>
          </a:prstGeom>
        </p:spPr>
      </p:pic>
      <p:pic>
        <p:nvPicPr>
          <p:cNvPr id="287" name="Graphic 286">
            <a:extLst>
              <a:ext uri="{FF2B5EF4-FFF2-40B4-BE49-F238E27FC236}">
                <a16:creationId xmlns:a16="http://schemas.microsoft.com/office/drawing/2014/main" id="{D4D13411-6C21-2F22-2C67-57A2761C304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261349" y="3000542"/>
            <a:ext cx="4173060" cy="1901540"/>
          </a:xfrm>
          <a:prstGeom prst="rect">
            <a:avLst/>
          </a:prstGeom>
        </p:spPr>
      </p:pic>
      <p:pic>
        <p:nvPicPr>
          <p:cNvPr id="289" name="Graphic 288">
            <a:extLst>
              <a:ext uri="{FF2B5EF4-FFF2-40B4-BE49-F238E27FC236}">
                <a16:creationId xmlns:a16="http://schemas.microsoft.com/office/drawing/2014/main" id="{0663902C-162C-F204-978E-B1304EF7EF1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646181" y="-24035"/>
            <a:ext cx="1057275" cy="2695575"/>
          </a:xfrm>
          <a:prstGeom prst="rect">
            <a:avLst/>
          </a:prstGeom>
        </p:spPr>
      </p:pic>
      <p:pic>
        <p:nvPicPr>
          <p:cNvPr id="2" name="Picture 1">
            <a:hlinkClick r:id="rId16"/>
            <a:extLst>
              <a:ext uri="{FF2B5EF4-FFF2-40B4-BE49-F238E27FC236}">
                <a16:creationId xmlns:a16="http://schemas.microsoft.com/office/drawing/2014/main" id="{D7DF2748-467B-EF07-D6A3-72AD4BF74FD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2778"/>
            <a:ext cx="12192000" cy="1255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2052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AdminTL</dc:creator>
  <cp:lastModifiedBy>AdminTL</cp:lastModifiedBy>
  <cp:revision>3</cp:revision>
  <dcterms:created xsi:type="dcterms:W3CDTF">2022-11-29T11:24:55Z</dcterms:created>
  <dcterms:modified xsi:type="dcterms:W3CDTF">2022-11-30T06:59:45Z</dcterms:modified>
</cp:coreProperties>
</file>