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113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26306-2EB7-C625-CAC6-121B168E9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422F83-5F98-0CDF-BFAC-506892DAFC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6260B-2584-FCB5-3FFB-1FB33CC5A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FD016-4D36-5FBD-2556-88A277880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F3BA1-855C-0FD3-6D13-7AA3996DF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77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5A1D6-9D2F-7638-5C98-771BB5932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1F38D-770F-4B3C-6A02-C9951AA1D1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0BD42-A51D-3AF0-50B9-C061B586D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1119C-65D3-A448-888B-7D155BEE2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677C98-5057-6F8A-5023-D21028B4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31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733141-5A11-4B5D-0A05-CA8811EA3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1CFDBE-F53C-F206-CF09-CFE312FBD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4060A-0711-67EC-8C4A-0A580DC45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02835-FE7F-5C20-3CF9-CFA800736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8E956-CDF4-8BAA-791D-20DD1F8C8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22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D14C1-DAFD-BDE6-45C3-43638255D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84E54-8398-F99F-8CDC-9A8CED456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A4378-A7EC-1084-E778-0A850C63C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8A7C0-FCB2-377B-E7D9-8BCD20274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690B8-30EC-E746-75EA-CCAF8DE5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3BDFB-FE01-331E-2A82-F727B6BBB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93813-111D-B10E-DABA-7E4EE9959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78AC6-EA92-D10D-D467-78AEAADF9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8226D-5708-5204-1365-13A6C912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EF1E5-6A7E-FBFB-A7AB-8F07FB5A0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49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7155E-B410-3A27-B9E5-F3247213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2B4BF-1D26-DBCC-278E-0ACBEAFB1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FDF2F7-881F-3566-56E4-8B38BA23A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5ABF5-7E3A-DB39-6594-D735C0D6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4DCFCF-1430-1AA4-688C-9D70DB813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C9AD21-5B72-DB8A-9BB7-0F50141A3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90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559E-3045-FE7B-B3B0-33CE09BC2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6F837-0EE7-27AD-7D5C-0A600404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8894D9-7FCF-2D0F-AFFB-B5B6344C0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507D06-6035-69AB-EEDF-FC0BCD8D39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884738-1A7F-AB4E-C1C0-4EE82D5B70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AFEFC6-0D13-66C7-D2C3-50F7A5666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88BD10-A191-8450-46C4-2E8B1128E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82A567-351E-B5C1-728B-E6FCC7C71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54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53C15-8780-07EB-144E-E24E67ACC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E588DD-61CB-5CA6-C449-660A97473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4E622F-7244-B7DB-A4E7-5FA68C3BC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3E40E-3563-D95C-F6AE-7AEAD1C15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2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1BD83C-25EA-9B1E-E73C-861236123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737B37-5C24-E01F-9AA1-724987F2F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94E29-CEB7-58E6-3E80-59A771FC1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77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86D6-E2B4-4CA9-DC0D-71DF473E4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7C8B2-6703-809F-9237-925514CCC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3D697-5975-A17F-C05D-361F155F6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86F443-232E-3C7B-D0EE-F75B8400E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4948FB-D879-C454-06D3-A0297AFC3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63D69-17F2-38AF-202B-832E0B96C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0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563C0-E099-2CE5-8E0B-5FAD8A748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1FDC0-A7AE-C540-EDE6-C72CB853F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24EDF-4AA3-E747-3F19-8FE6BCBDA7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BE492E-D320-3E1A-A5C4-E95FC9792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E7979-98C2-22A8-B50C-95F80DA61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6E5B2C-F13B-4AAC-60D6-262B21F17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50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63F13-D800-1B8A-4091-92C46E3D2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39538-B919-9A64-8DF5-0FA9E9915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3E91E-83A5-4603-B93B-D5E215FA1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6C4E6-2E8A-47B2-A001-951CBD62DB2A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847BB-3214-2C71-2A6E-0636A3C949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FEF93-181F-2C2F-DC6F-9600A92D0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57DA5-7376-4D3C-B2A9-EC88D76430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6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jeebstore.com/product-category/powerpoint-template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2C33B5-25DC-22D1-0F5D-1F68D8E1347B}"/>
              </a:ext>
            </a:extLst>
          </p:cNvPr>
          <p:cNvSpPr/>
          <p:nvPr/>
        </p:nvSpPr>
        <p:spPr>
          <a:xfrm>
            <a:off x="7200788" y="4185130"/>
            <a:ext cx="561550" cy="306514"/>
          </a:xfrm>
          <a:custGeom>
            <a:avLst/>
            <a:gdLst>
              <a:gd name="connsiteX0" fmla="*/ 869489 w 869489"/>
              <a:gd name="connsiteY0" fmla="*/ 237097 h 474598"/>
              <a:gd name="connsiteX1" fmla="*/ 553495 w 869489"/>
              <a:gd name="connsiteY1" fmla="*/ 0 h 474598"/>
              <a:gd name="connsiteX2" fmla="*/ 553495 w 869489"/>
              <a:gd name="connsiteY2" fmla="*/ 158199 h 474598"/>
              <a:gd name="connsiteX3" fmla="*/ 0 w 869489"/>
              <a:gd name="connsiteY3" fmla="*/ 158199 h 474598"/>
              <a:gd name="connsiteX4" fmla="*/ 0 w 869489"/>
              <a:gd name="connsiteY4" fmla="*/ 316399 h 474598"/>
              <a:gd name="connsiteX5" fmla="*/ 553495 w 869489"/>
              <a:gd name="connsiteY5" fmla="*/ 316399 h 474598"/>
              <a:gd name="connsiteX6" fmla="*/ 553495 w 869489"/>
              <a:gd name="connsiteY6" fmla="*/ 474598 h 474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9489" h="474598">
                <a:moveTo>
                  <a:pt x="869489" y="237097"/>
                </a:moveTo>
                <a:lnTo>
                  <a:pt x="553495" y="0"/>
                </a:lnTo>
                <a:lnTo>
                  <a:pt x="553495" y="158199"/>
                </a:lnTo>
                <a:lnTo>
                  <a:pt x="0" y="158199"/>
                </a:lnTo>
                <a:lnTo>
                  <a:pt x="0" y="316399"/>
                </a:lnTo>
                <a:lnTo>
                  <a:pt x="553495" y="316399"/>
                </a:lnTo>
                <a:lnTo>
                  <a:pt x="553495" y="474598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aphic 4">
            <a:extLst>
              <a:ext uri="{FF2B5EF4-FFF2-40B4-BE49-F238E27FC236}">
                <a16:creationId xmlns:a16="http://schemas.microsoft.com/office/drawing/2014/main" id="{7BCF9D9B-6A04-7549-019C-30D1CAA97DCC}"/>
              </a:ext>
            </a:extLst>
          </p:cNvPr>
          <p:cNvGrpSpPr/>
          <p:nvPr/>
        </p:nvGrpSpPr>
        <p:grpSpPr>
          <a:xfrm>
            <a:off x="8214495" y="2929878"/>
            <a:ext cx="561550" cy="518434"/>
            <a:chOff x="6886440" y="4899322"/>
            <a:chExt cx="869489" cy="802730"/>
          </a:xfrm>
          <a:solidFill>
            <a:srgbClr val="000000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C30DA61-6A24-23DD-668C-1572C1764D2E}"/>
                </a:ext>
              </a:extLst>
            </p:cNvPr>
            <p:cNvSpPr/>
            <p:nvPr/>
          </p:nvSpPr>
          <p:spPr>
            <a:xfrm>
              <a:off x="6886440" y="5166764"/>
              <a:ext cx="468124" cy="267441"/>
            </a:xfrm>
            <a:custGeom>
              <a:avLst/>
              <a:gdLst>
                <a:gd name="connsiteX0" fmla="*/ 0 w 468124"/>
                <a:gd name="connsiteY0" fmla="*/ 0 h 267441"/>
                <a:gd name="connsiteX1" fmla="*/ 468124 w 468124"/>
                <a:gd name="connsiteY1" fmla="*/ 0 h 267441"/>
                <a:gd name="connsiteX2" fmla="*/ 468124 w 468124"/>
                <a:gd name="connsiteY2" fmla="*/ 267442 h 267441"/>
                <a:gd name="connsiteX3" fmla="*/ 0 w 468124"/>
                <a:gd name="connsiteY3" fmla="*/ 267442 h 26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124" h="267441">
                  <a:moveTo>
                    <a:pt x="0" y="0"/>
                  </a:moveTo>
                  <a:lnTo>
                    <a:pt x="468124" y="0"/>
                  </a:lnTo>
                  <a:lnTo>
                    <a:pt x="468124" y="267442"/>
                  </a:lnTo>
                  <a:lnTo>
                    <a:pt x="0" y="267442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A0F9008-1334-AA2D-E130-0D21C14FAD17}"/>
                </a:ext>
              </a:extLst>
            </p:cNvPr>
            <p:cNvSpPr/>
            <p:nvPr/>
          </p:nvSpPr>
          <p:spPr>
            <a:xfrm>
              <a:off x="7221046" y="4899322"/>
              <a:ext cx="534883" cy="802730"/>
            </a:xfrm>
            <a:custGeom>
              <a:avLst/>
              <a:gdLst>
                <a:gd name="connsiteX0" fmla="*/ 0 w 534883"/>
                <a:gd name="connsiteY0" fmla="*/ 802730 h 802730"/>
                <a:gd name="connsiteX1" fmla="*/ 0 w 534883"/>
                <a:gd name="connsiteY1" fmla="*/ 0 h 802730"/>
                <a:gd name="connsiteX2" fmla="*/ 534883 w 534883"/>
                <a:gd name="connsiteY2" fmla="*/ 401365 h 80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883" h="802730">
                  <a:moveTo>
                    <a:pt x="0" y="802730"/>
                  </a:moveTo>
                  <a:lnTo>
                    <a:pt x="0" y="0"/>
                  </a:lnTo>
                  <a:lnTo>
                    <a:pt x="534883" y="401365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BEE544-E229-501B-588F-6729F6EF7DB5}"/>
              </a:ext>
            </a:extLst>
          </p:cNvPr>
          <p:cNvSpPr/>
          <p:nvPr/>
        </p:nvSpPr>
        <p:spPr>
          <a:xfrm>
            <a:off x="1069748" y="372816"/>
            <a:ext cx="345710" cy="518434"/>
          </a:xfrm>
          <a:custGeom>
            <a:avLst/>
            <a:gdLst>
              <a:gd name="connsiteX0" fmla="*/ 0 w 535288"/>
              <a:gd name="connsiteY0" fmla="*/ 802730 h 802729"/>
              <a:gd name="connsiteX1" fmla="*/ 0 w 535288"/>
              <a:gd name="connsiteY1" fmla="*/ 0 h 802729"/>
              <a:gd name="connsiteX2" fmla="*/ 535288 w 535288"/>
              <a:gd name="connsiteY2" fmla="*/ 401365 h 80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288" h="802729">
                <a:moveTo>
                  <a:pt x="0" y="802730"/>
                </a:moveTo>
                <a:lnTo>
                  <a:pt x="0" y="0"/>
                </a:lnTo>
                <a:lnTo>
                  <a:pt x="535288" y="401365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aphic 4">
            <a:extLst>
              <a:ext uri="{FF2B5EF4-FFF2-40B4-BE49-F238E27FC236}">
                <a16:creationId xmlns:a16="http://schemas.microsoft.com/office/drawing/2014/main" id="{8741E407-A0AA-D797-F823-96F6623B138E}"/>
              </a:ext>
            </a:extLst>
          </p:cNvPr>
          <p:cNvGrpSpPr/>
          <p:nvPr/>
        </p:nvGrpSpPr>
        <p:grpSpPr>
          <a:xfrm>
            <a:off x="9438224" y="3051154"/>
            <a:ext cx="394574" cy="295800"/>
            <a:chOff x="8575652" y="5071683"/>
            <a:chExt cx="610948" cy="458009"/>
          </a:xfrm>
          <a:solidFill>
            <a:srgbClr val="000000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8C4066A-2427-7B5C-1D59-3766B32E0D7A}"/>
                </a:ext>
              </a:extLst>
            </p:cNvPr>
            <p:cNvSpPr/>
            <p:nvPr/>
          </p:nvSpPr>
          <p:spPr>
            <a:xfrm>
              <a:off x="8575652" y="5071683"/>
              <a:ext cx="305474" cy="458009"/>
            </a:xfrm>
            <a:custGeom>
              <a:avLst/>
              <a:gdLst>
                <a:gd name="connsiteX0" fmla="*/ 0 w 305474"/>
                <a:gd name="connsiteY0" fmla="*/ 458009 h 458009"/>
                <a:gd name="connsiteX1" fmla="*/ 305474 w 305474"/>
                <a:gd name="connsiteY1" fmla="*/ 229005 h 458009"/>
                <a:gd name="connsiteX2" fmla="*/ 0 w 305474"/>
                <a:gd name="connsiteY2" fmla="*/ 0 h 45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474" h="458009">
                  <a:moveTo>
                    <a:pt x="0" y="458009"/>
                  </a:moveTo>
                  <a:lnTo>
                    <a:pt x="305474" y="2290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D1761D8-A7A8-16C2-3F54-F86E33438C09}"/>
                </a:ext>
              </a:extLst>
            </p:cNvPr>
            <p:cNvSpPr/>
            <p:nvPr/>
          </p:nvSpPr>
          <p:spPr>
            <a:xfrm>
              <a:off x="8881127" y="5071683"/>
              <a:ext cx="305474" cy="458009"/>
            </a:xfrm>
            <a:custGeom>
              <a:avLst/>
              <a:gdLst>
                <a:gd name="connsiteX0" fmla="*/ 305474 w 305474"/>
                <a:gd name="connsiteY0" fmla="*/ 229005 h 458009"/>
                <a:gd name="connsiteX1" fmla="*/ 0 w 305474"/>
                <a:gd name="connsiteY1" fmla="*/ 0 h 458009"/>
                <a:gd name="connsiteX2" fmla="*/ 0 w 305474"/>
                <a:gd name="connsiteY2" fmla="*/ 229005 h 458009"/>
                <a:gd name="connsiteX3" fmla="*/ 0 w 305474"/>
                <a:gd name="connsiteY3" fmla="*/ 458009 h 45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474" h="458009">
                  <a:moveTo>
                    <a:pt x="305474" y="229005"/>
                  </a:moveTo>
                  <a:lnTo>
                    <a:pt x="0" y="0"/>
                  </a:lnTo>
                  <a:lnTo>
                    <a:pt x="0" y="229005"/>
                  </a:lnTo>
                  <a:lnTo>
                    <a:pt x="0" y="458009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aphic 4">
            <a:extLst>
              <a:ext uri="{FF2B5EF4-FFF2-40B4-BE49-F238E27FC236}">
                <a16:creationId xmlns:a16="http://schemas.microsoft.com/office/drawing/2014/main" id="{64316361-CE9B-3C6E-758D-34348486313E}"/>
              </a:ext>
            </a:extLst>
          </p:cNvPr>
          <p:cNvGrpSpPr/>
          <p:nvPr/>
        </p:nvGrpSpPr>
        <p:grpSpPr>
          <a:xfrm>
            <a:off x="945960" y="1758399"/>
            <a:ext cx="593692" cy="461734"/>
            <a:chOff x="2182540" y="1401130"/>
            <a:chExt cx="919255" cy="714936"/>
          </a:xfrm>
          <a:solidFill>
            <a:srgbClr val="000000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2043008-E390-783F-7C93-D5257027B8D5}"/>
                </a:ext>
              </a:extLst>
            </p:cNvPr>
            <p:cNvSpPr/>
            <p:nvPr/>
          </p:nvSpPr>
          <p:spPr>
            <a:xfrm>
              <a:off x="2182540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950A179-4687-7BE5-AB16-19425CFA9B21}"/>
                </a:ext>
              </a:extLst>
            </p:cNvPr>
            <p:cNvSpPr/>
            <p:nvPr/>
          </p:nvSpPr>
          <p:spPr>
            <a:xfrm>
              <a:off x="2182540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E03C45D-F756-B4FA-26FF-D9518468CC08}"/>
                </a:ext>
              </a:extLst>
            </p:cNvPr>
            <p:cNvSpPr/>
            <p:nvPr/>
          </p:nvSpPr>
          <p:spPr>
            <a:xfrm>
              <a:off x="2182540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BCD5DC5-E5A3-540F-E168-B822DF7F81ED}"/>
                </a:ext>
              </a:extLst>
            </p:cNvPr>
            <p:cNvSpPr/>
            <p:nvPr/>
          </p:nvSpPr>
          <p:spPr>
            <a:xfrm>
              <a:off x="2284500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13A1023-734D-3A35-1F2A-55F95B6E49AB}"/>
                </a:ext>
              </a:extLst>
            </p:cNvPr>
            <p:cNvSpPr/>
            <p:nvPr/>
          </p:nvSpPr>
          <p:spPr>
            <a:xfrm>
              <a:off x="2284500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A05FB0-335D-4288-60FB-23A57C7094E3}"/>
                </a:ext>
              </a:extLst>
            </p:cNvPr>
            <p:cNvSpPr/>
            <p:nvPr/>
          </p:nvSpPr>
          <p:spPr>
            <a:xfrm>
              <a:off x="2284500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C156448-5834-5CA5-161E-EF69CFDE334A}"/>
                </a:ext>
              </a:extLst>
            </p:cNvPr>
            <p:cNvSpPr/>
            <p:nvPr/>
          </p:nvSpPr>
          <p:spPr>
            <a:xfrm>
              <a:off x="2386864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9D10BB0-1D5B-498D-1617-B9F73C974222}"/>
                </a:ext>
              </a:extLst>
            </p:cNvPr>
            <p:cNvSpPr/>
            <p:nvPr/>
          </p:nvSpPr>
          <p:spPr>
            <a:xfrm>
              <a:off x="2386864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83137CA-D41E-5D32-2EAF-BE4B1E4D1F13}"/>
                </a:ext>
              </a:extLst>
            </p:cNvPr>
            <p:cNvSpPr/>
            <p:nvPr/>
          </p:nvSpPr>
          <p:spPr>
            <a:xfrm>
              <a:off x="2386864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F4021C-5B66-1973-7AF9-AED3FFFBF49A}"/>
                </a:ext>
              </a:extLst>
            </p:cNvPr>
            <p:cNvSpPr/>
            <p:nvPr/>
          </p:nvSpPr>
          <p:spPr>
            <a:xfrm>
              <a:off x="2488823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24B800-2321-E9CF-B59C-765F846E3A7C}"/>
                </a:ext>
              </a:extLst>
            </p:cNvPr>
            <p:cNvSpPr/>
            <p:nvPr/>
          </p:nvSpPr>
          <p:spPr>
            <a:xfrm>
              <a:off x="2488823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F8A8DF6-E611-0A3C-D971-5A72803334FC}"/>
                </a:ext>
              </a:extLst>
            </p:cNvPr>
            <p:cNvSpPr/>
            <p:nvPr/>
          </p:nvSpPr>
          <p:spPr>
            <a:xfrm>
              <a:off x="2488823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0E5DA85-6208-A634-7CA9-3A315BA8DE8D}"/>
                </a:ext>
              </a:extLst>
            </p:cNvPr>
            <p:cNvSpPr/>
            <p:nvPr/>
          </p:nvSpPr>
          <p:spPr>
            <a:xfrm>
              <a:off x="2591188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E425070-ABDD-9F32-7FB8-73FD4D0925A0}"/>
                </a:ext>
              </a:extLst>
            </p:cNvPr>
            <p:cNvSpPr/>
            <p:nvPr/>
          </p:nvSpPr>
          <p:spPr>
            <a:xfrm>
              <a:off x="2591188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F292E5-76F9-3589-0C2D-782181F90BF6}"/>
                </a:ext>
              </a:extLst>
            </p:cNvPr>
            <p:cNvSpPr/>
            <p:nvPr/>
          </p:nvSpPr>
          <p:spPr>
            <a:xfrm>
              <a:off x="2591188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BCF2661-363A-9108-0ED3-EDB607332EC0}"/>
                </a:ext>
              </a:extLst>
            </p:cNvPr>
            <p:cNvSpPr/>
            <p:nvPr/>
          </p:nvSpPr>
          <p:spPr>
            <a:xfrm>
              <a:off x="2693147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DF56820-EDCB-8605-83E7-71B7E3549B77}"/>
                </a:ext>
              </a:extLst>
            </p:cNvPr>
            <p:cNvSpPr/>
            <p:nvPr/>
          </p:nvSpPr>
          <p:spPr>
            <a:xfrm>
              <a:off x="2693147" y="1911743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789329E-18DC-1F12-7FD6-21BF67DF6920}"/>
                </a:ext>
              </a:extLst>
            </p:cNvPr>
            <p:cNvSpPr/>
            <p:nvPr/>
          </p:nvSpPr>
          <p:spPr>
            <a:xfrm>
              <a:off x="2795512" y="1911743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5253683-8512-7895-CF47-6C1360DBEB48}"/>
                </a:ext>
              </a:extLst>
            </p:cNvPr>
            <p:cNvSpPr/>
            <p:nvPr/>
          </p:nvSpPr>
          <p:spPr>
            <a:xfrm>
              <a:off x="2693147" y="2014102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6CE458D-2253-21FF-392B-AB7AE6BD7AEC}"/>
                </a:ext>
              </a:extLst>
            </p:cNvPr>
            <p:cNvSpPr/>
            <p:nvPr/>
          </p:nvSpPr>
          <p:spPr>
            <a:xfrm>
              <a:off x="2693147" y="1401130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19B7AC5-A785-BDE4-826C-E9CF3F13DC07}"/>
                </a:ext>
              </a:extLst>
            </p:cNvPr>
            <p:cNvSpPr/>
            <p:nvPr/>
          </p:nvSpPr>
          <p:spPr>
            <a:xfrm>
              <a:off x="2693147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2DB81A4-A0FB-B3BA-0533-72EE137C6F80}"/>
                </a:ext>
              </a:extLst>
            </p:cNvPr>
            <p:cNvSpPr/>
            <p:nvPr/>
          </p:nvSpPr>
          <p:spPr>
            <a:xfrm>
              <a:off x="2795512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EAEA4D-1125-E3A8-889C-3F8B2C4BA171}"/>
                </a:ext>
              </a:extLst>
            </p:cNvPr>
            <p:cNvSpPr/>
            <p:nvPr/>
          </p:nvSpPr>
          <p:spPr>
            <a:xfrm>
              <a:off x="2795512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E5E98C0-FA6D-80EC-ED0B-9C89A5F2AA67}"/>
                </a:ext>
              </a:extLst>
            </p:cNvPr>
            <p:cNvSpPr/>
            <p:nvPr/>
          </p:nvSpPr>
          <p:spPr>
            <a:xfrm>
              <a:off x="2693147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08D38D6-94FC-CD78-BF90-7F81820541F0}"/>
                </a:ext>
              </a:extLst>
            </p:cNvPr>
            <p:cNvSpPr/>
            <p:nvPr/>
          </p:nvSpPr>
          <p:spPr>
            <a:xfrm>
              <a:off x="2795512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8897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7470FD1-CE4A-8F81-649D-53F917F91DC4}"/>
                </a:ext>
              </a:extLst>
            </p:cNvPr>
            <p:cNvSpPr/>
            <p:nvPr/>
          </p:nvSpPr>
          <p:spPr>
            <a:xfrm>
              <a:off x="2693147" y="1503095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598AA66-3231-DF50-A95A-1AD5A4D3CEC1}"/>
                </a:ext>
              </a:extLst>
            </p:cNvPr>
            <p:cNvSpPr/>
            <p:nvPr/>
          </p:nvSpPr>
          <p:spPr>
            <a:xfrm>
              <a:off x="2795512" y="1503095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C39ED6D-3A8C-1638-2445-E342B59C787F}"/>
                </a:ext>
              </a:extLst>
            </p:cNvPr>
            <p:cNvSpPr/>
            <p:nvPr/>
          </p:nvSpPr>
          <p:spPr>
            <a:xfrm>
              <a:off x="2897471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9302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DE1210D-B527-CE70-DCE1-56849ADD0FB7}"/>
                </a:ext>
              </a:extLst>
            </p:cNvPr>
            <p:cNvSpPr/>
            <p:nvPr/>
          </p:nvSpPr>
          <p:spPr>
            <a:xfrm>
              <a:off x="2897471" y="1809778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A3797A1-33F0-AB15-1A31-58B6C75B172E}"/>
                </a:ext>
              </a:extLst>
            </p:cNvPr>
            <p:cNvSpPr/>
            <p:nvPr/>
          </p:nvSpPr>
          <p:spPr>
            <a:xfrm>
              <a:off x="2999835" y="1707419"/>
              <a:ext cx="101959" cy="101959"/>
            </a:xfrm>
            <a:custGeom>
              <a:avLst/>
              <a:gdLst>
                <a:gd name="connsiteX0" fmla="*/ 101960 w 101959"/>
                <a:gd name="connsiteY0" fmla="*/ 50980 h 101959"/>
                <a:gd name="connsiteX1" fmla="*/ 50980 w 101959"/>
                <a:gd name="connsiteY1" fmla="*/ 101960 h 101959"/>
                <a:gd name="connsiteX2" fmla="*/ 0 w 101959"/>
                <a:gd name="connsiteY2" fmla="*/ 50980 h 101959"/>
                <a:gd name="connsiteX3" fmla="*/ 50980 w 101959"/>
                <a:gd name="connsiteY3" fmla="*/ 0 h 101959"/>
                <a:gd name="connsiteX4" fmla="*/ 101960 w 101959"/>
                <a:gd name="connsiteY4" fmla="*/ 50980 h 10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59">
                  <a:moveTo>
                    <a:pt x="101960" y="50980"/>
                  </a:moveTo>
                  <a:cubicBezTo>
                    <a:pt x="101960" y="79302"/>
                    <a:pt x="78897" y="101960"/>
                    <a:pt x="50980" y="101960"/>
                  </a:cubicBezTo>
                  <a:cubicBezTo>
                    <a:pt x="22658" y="101960"/>
                    <a:pt x="0" y="78897"/>
                    <a:pt x="0" y="50980"/>
                  </a:cubicBezTo>
                  <a:cubicBezTo>
                    <a:pt x="0" y="22658"/>
                    <a:pt x="23062" y="0"/>
                    <a:pt x="50980" y="0"/>
                  </a:cubicBezTo>
                  <a:cubicBezTo>
                    <a:pt x="78897" y="0"/>
                    <a:pt x="101960" y="22658"/>
                    <a:pt x="101960" y="5098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4ED0B46-61C7-A87F-9B46-95610CD0A78C}"/>
                </a:ext>
              </a:extLst>
            </p:cNvPr>
            <p:cNvSpPr/>
            <p:nvPr/>
          </p:nvSpPr>
          <p:spPr>
            <a:xfrm>
              <a:off x="2897471" y="1605454"/>
              <a:ext cx="101959" cy="101964"/>
            </a:xfrm>
            <a:custGeom>
              <a:avLst/>
              <a:gdLst>
                <a:gd name="connsiteX0" fmla="*/ 101960 w 101959"/>
                <a:gd name="connsiteY0" fmla="*/ 50985 h 101964"/>
                <a:gd name="connsiteX1" fmla="*/ 50980 w 101959"/>
                <a:gd name="connsiteY1" fmla="*/ 101965 h 101964"/>
                <a:gd name="connsiteX2" fmla="*/ 0 w 101959"/>
                <a:gd name="connsiteY2" fmla="*/ 50985 h 101964"/>
                <a:gd name="connsiteX3" fmla="*/ 50980 w 101959"/>
                <a:gd name="connsiteY3" fmla="*/ 5 h 101964"/>
                <a:gd name="connsiteX4" fmla="*/ 101960 w 101959"/>
                <a:gd name="connsiteY4" fmla="*/ 50985 h 10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59" h="101964">
                  <a:moveTo>
                    <a:pt x="101960" y="50985"/>
                  </a:moveTo>
                  <a:cubicBezTo>
                    <a:pt x="101960" y="79307"/>
                    <a:pt x="78897" y="101965"/>
                    <a:pt x="50980" y="101965"/>
                  </a:cubicBezTo>
                  <a:cubicBezTo>
                    <a:pt x="22658" y="101965"/>
                    <a:pt x="0" y="78903"/>
                    <a:pt x="0" y="50985"/>
                  </a:cubicBezTo>
                  <a:cubicBezTo>
                    <a:pt x="0" y="22663"/>
                    <a:pt x="23062" y="5"/>
                    <a:pt x="50980" y="5"/>
                  </a:cubicBezTo>
                  <a:cubicBezTo>
                    <a:pt x="79302" y="-399"/>
                    <a:pt x="101960" y="22663"/>
                    <a:pt x="101960" y="5098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aphic 4">
            <a:extLst>
              <a:ext uri="{FF2B5EF4-FFF2-40B4-BE49-F238E27FC236}">
                <a16:creationId xmlns:a16="http://schemas.microsoft.com/office/drawing/2014/main" id="{C3A7B130-1DE3-00D4-372A-1EF411C7A20E}"/>
              </a:ext>
            </a:extLst>
          </p:cNvPr>
          <p:cNvGrpSpPr/>
          <p:nvPr/>
        </p:nvGrpSpPr>
        <p:grpSpPr>
          <a:xfrm>
            <a:off x="2362034" y="1676768"/>
            <a:ext cx="257126" cy="459116"/>
            <a:chOff x="3690895" y="1320215"/>
            <a:chExt cx="398128" cy="710885"/>
          </a:xfrm>
          <a:solidFill>
            <a:srgbClr val="000000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53DC359-6D50-E681-683B-3B45009F4BAB}"/>
                </a:ext>
              </a:extLst>
            </p:cNvPr>
            <p:cNvSpPr/>
            <p:nvPr/>
          </p:nvSpPr>
          <p:spPr>
            <a:xfrm>
              <a:off x="3690895" y="1737359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6E0F1AB-9B4F-31D3-01C8-B9B5A1709134}"/>
                </a:ext>
              </a:extLst>
            </p:cNvPr>
            <p:cNvSpPr/>
            <p:nvPr/>
          </p:nvSpPr>
          <p:spPr>
            <a:xfrm>
              <a:off x="3690895" y="1841741"/>
              <a:ext cx="84966" cy="84972"/>
            </a:xfrm>
            <a:custGeom>
              <a:avLst/>
              <a:gdLst>
                <a:gd name="connsiteX0" fmla="*/ 84966 w 84966"/>
                <a:gd name="connsiteY0" fmla="*/ 42489 h 84972"/>
                <a:gd name="connsiteX1" fmla="*/ 42483 w 84966"/>
                <a:gd name="connsiteY1" fmla="*/ 84973 h 84972"/>
                <a:gd name="connsiteX2" fmla="*/ 0 w 84966"/>
                <a:gd name="connsiteY2" fmla="*/ 42489 h 84972"/>
                <a:gd name="connsiteX3" fmla="*/ 42483 w 84966"/>
                <a:gd name="connsiteY3" fmla="*/ 6 h 84972"/>
                <a:gd name="connsiteX4" fmla="*/ 84966 w 84966"/>
                <a:gd name="connsiteY4" fmla="*/ 42489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89"/>
                  </a:moveTo>
                  <a:cubicBezTo>
                    <a:pt x="84966" y="65956"/>
                    <a:pt x="65950" y="84973"/>
                    <a:pt x="42483" y="84973"/>
                  </a:cubicBezTo>
                  <a:cubicBezTo>
                    <a:pt x="19016" y="84973"/>
                    <a:pt x="0" y="65956"/>
                    <a:pt x="0" y="42489"/>
                  </a:cubicBezTo>
                  <a:cubicBezTo>
                    <a:pt x="0" y="19022"/>
                    <a:pt x="19016" y="6"/>
                    <a:pt x="42483" y="6"/>
                  </a:cubicBezTo>
                  <a:cubicBezTo>
                    <a:pt x="65950" y="-398"/>
                    <a:pt x="84966" y="19022"/>
                    <a:pt x="84966" y="4248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61ABBD-DEAC-9181-C7A2-2595FA3F31C4}"/>
                </a:ext>
              </a:extLst>
            </p:cNvPr>
            <p:cNvSpPr/>
            <p:nvPr/>
          </p:nvSpPr>
          <p:spPr>
            <a:xfrm>
              <a:off x="3795283" y="1851053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B2749E9-7C49-CBF3-C38B-EB87F4EDE316}"/>
                </a:ext>
              </a:extLst>
            </p:cNvPr>
            <p:cNvSpPr/>
            <p:nvPr/>
          </p:nvSpPr>
          <p:spPr>
            <a:xfrm>
              <a:off x="3690895" y="1946128"/>
              <a:ext cx="84966" cy="84972"/>
            </a:xfrm>
            <a:custGeom>
              <a:avLst/>
              <a:gdLst>
                <a:gd name="connsiteX0" fmla="*/ 84966 w 84966"/>
                <a:gd name="connsiteY0" fmla="*/ 42490 h 84972"/>
                <a:gd name="connsiteX1" fmla="*/ 42483 w 84966"/>
                <a:gd name="connsiteY1" fmla="*/ 84973 h 84972"/>
                <a:gd name="connsiteX2" fmla="*/ 0 w 84966"/>
                <a:gd name="connsiteY2" fmla="*/ 42490 h 84972"/>
                <a:gd name="connsiteX3" fmla="*/ 42483 w 84966"/>
                <a:gd name="connsiteY3" fmla="*/ 6 h 84972"/>
                <a:gd name="connsiteX4" fmla="*/ 84966 w 84966"/>
                <a:gd name="connsiteY4" fmla="*/ 42490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90"/>
                  </a:moveTo>
                  <a:cubicBezTo>
                    <a:pt x="84966" y="65956"/>
                    <a:pt x="65950" y="84973"/>
                    <a:pt x="42483" y="84973"/>
                  </a:cubicBezTo>
                  <a:cubicBezTo>
                    <a:pt x="19016" y="84973"/>
                    <a:pt x="0" y="65956"/>
                    <a:pt x="0" y="42490"/>
                  </a:cubicBezTo>
                  <a:cubicBezTo>
                    <a:pt x="0" y="19023"/>
                    <a:pt x="19016" y="6"/>
                    <a:pt x="42483" y="6"/>
                  </a:cubicBezTo>
                  <a:cubicBezTo>
                    <a:pt x="65950" y="-398"/>
                    <a:pt x="84966" y="18618"/>
                    <a:pt x="84966" y="4249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6277D4F-A8DB-18EB-EF0B-B93CE2F68016}"/>
                </a:ext>
              </a:extLst>
            </p:cNvPr>
            <p:cNvSpPr/>
            <p:nvPr/>
          </p:nvSpPr>
          <p:spPr>
            <a:xfrm>
              <a:off x="3690895" y="1320215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5A999F9-F862-6B1F-601E-47DE01B66B02}"/>
                </a:ext>
              </a:extLst>
            </p:cNvPr>
            <p:cNvSpPr/>
            <p:nvPr/>
          </p:nvSpPr>
          <p:spPr>
            <a:xfrm>
              <a:off x="3690895" y="1632972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DB8D344-AD3C-F411-DAC8-FFE8BCB836DA}"/>
                </a:ext>
              </a:extLst>
            </p:cNvPr>
            <p:cNvSpPr/>
            <p:nvPr/>
          </p:nvSpPr>
          <p:spPr>
            <a:xfrm>
              <a:off x="3795283" y="1637827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8D4CA2F-B358-81C2-328C-7B642C40D816}"/>
                </a:ext>
              </a:extLst>
            </p:cNvPr>
            <p:cNvSpPr/>
            <p:nvPr/>
          </p:nvSpPr>
          <p:spPr>
            <a:xfrm>
              <a:off x="3795283" y="1744636"/>
              <a:ext cx="84966" cy="84972"/>
            </a:xfrm>
            <a:custGeom>
              <a:avLst/>
              <a:gdLst>
                <a:gd name="connsiteX0" fmla="*/ 84966 w 84966"/>
                <a:gd name="connsiteY0" fmla="*/ 42489 h 84972"/>
                <a:gd name="connsiteX1" fmla="*/ 42483 w 84966"/>
                <a:gd name="connsiteY1" fmla="*/ 84973 h 84972"/>
                <a:gd name="connsiteX2" fmla="*/ 0 w 84966"/>
                <a:gd name="connsiteY2" fmla="*/ 42489 h 84972"/>
                <a:gd name="connsiteX3" fmla="*/ 42483 w 84966"/>
                <a:gd name="connsiteY3" fmla="*/ 6 h 84972"/>
                <a:gd name="connsiteX4" fmla="*/ 84966 w 84966"/>
                <a:gd name="connsiteY4" fmla="*/ 42489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89"/>
                  </a:moveTo>
                  <a:cubicBezTo>
                    <a:pt x="84966" y="65956"/>
                    <a:pt x="65950" y="84973"/>
                    <a:pt x="42483" y="84973"/>
                  </a:cubicBezTo>
                  <a:cubicBezTo>
                    <a:pt x="19016" y="84973"/>
                    <a:pt x="0" y="65956"/>
                    <a:pt x="0" y="42489"/>
                  </a:cubicBezTo>
                  <a:cubicBezTo>
                    <a:pt x="0" y="19022"/>
                    <a:pt x="19016" y="6"/>
                    <a:pt x="42483" y="6"/>
                  </a:cubicBezTo>
                  <a:cubicBezTo>
                    <a:pt x="65950" y="-398"/>
                    <a:pt x="84966" y="19022"/>
                    <a:pt x="84966" y="4248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3005B9A-172B-74BE-BD05-B6D6A1EF233A}"/>
                </a:ext>
              </a:extLst>
            </p:cNvPr>
            <p:cNvSpPr/>
            <p:nvPr/>
          </p:nvSpPr>
          <p:spPr>
            <a:xfrm>
              <a:off x="3690895" y="1528983"/>
              <a:ext cx="84966" cy="84972"/>
            </a:xfrm>
            <a:custGeom>
              <a:avLst/>
              <a:gdLst>
                <a:gd name="connsiteX0" fmla="*/ 84966 w 84966"/>
                <a:gd name="connsiteY0" fmla="*/ 42490 h 84972"/>
                <a:gd name="connsiteX1" fmla="*/ 42483 w 84966"/>
                <a:gd name="connsiteY1" fmla="*/ 84973 h 84972"/>
                <a:gd name="connsiteX2" fmla="*/ 0 w 84966"/>
                <a:gd name="connsiteY2" fmla="*/ 42490 h 84972"/>
                <a:gd name="connsiteX3" fmla="*/ 42483 w 84966"/>
                <a:gd name="connsiteY3" fmla="*/ 6 h 84972"/>
                <a:gd name="connsiteX4" fmla="*/ 84966 w 84966"/>
                <a:gd name="connsiteY4" fmla="*/ 42490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90"/>
                  </a:moveTo>
                  <a:cubicBezTo>
                    <a:pt x="84966" y="65957"/>
                    <a:pt x="65950" y="84973"/>
                    <a:pt x="42483" y="84973"/>
                  </a:cubicBezTo>
                  <a:cubicBezTo>
                    <a:pt x="19016" y="84973"/>
                    <a:pt x="0" y="65957"/>
                    <a:pt x="0" y="42490"/>
                  </a:cubicBezTo>
                  <a:cubicBezTo>
                    <a:pt x="0" y="19023"/>
                    <a:pt x="19016" y="6"/>
                    <a:pt x="42483" y="6"/>
                  </a:cubicBezTo>
                  <a:cubicBezTo>
                    <a:pt x="65950" y="-398"/>
                    <a:pt x="84966" y="18618"/>
                    <a:pt x="84966" y="4249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5AAF14-A5EB-3BFA-F56A-1C712AD24218}"/>
                </a:ext>
              </a:extLst>
            </p:cNvPr>
            <p:cNvSpPr/>
            <p:nvPr/>
          </p:nvSpPr>
          <p:spPr>
            <a:xfrm>
              <a:off x="3795283" y="1531013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A02D4CD-D14F-1E6B-ADE6-84F6EE97C713}"/>
                </a:ext>
              </a:extLst>
            </p:cNvPr>
            <p:cNvSpPr/>
            <p:nvPr/>
          </p:nvSpPr>
          <p:spPr>
            <a:xfrm>
              <a:off x="3690895" y="1424596"/>
              <a:ext cx="84966" cy="84972"/>
            </a:xfrm>
            <a:custGeom>
              <a:avLst/>
              <a:gdLst>
                <a:gd name="connsiteX0" fmla="*/ 84966 w 84966"/>
                <a:gd name="connsiteY0" fmla="*/ 42489 h 84972"/>
                <a:gd name="connsiteX1" fmla="*/ 42483 w 84966"/>
                <a:gd name="connsiteY1" fmla="*/ 84973 h 84972"/>
                <a:gd name="connsiteX2" fmla="*/ 0 w 84966"/>
                <a:gd name="connsiteY2" fmla="*/ 42489 h 84972"/>
                <a:gd name="connsiteX3" fmla="*/ 42483 w 84966"/>
                <a:gd name="connsiteY3" fmla="*/ 6 h 84972"/>
                <a:gd name="connsiteX4" fmla="*/ 84966 w 84966"/>
                <a:gd name="connsiteY4" fmla="*/ 42489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89"/>
                  </a:moveTo>
                  <a:cubicBezTo>
                    <a:pt x="84966" y="65956"/>
                    <a:pt x="65950" y="84973"/>
                    <a:pt x="42483" y="84973"/>
                  </a:cubicBezTo>
                  <a:cubicBezTo>
                    <a:pt x="19016" y="84973"/>
                    <a:pt x="0" y="65956"/>
                    <a:pt x="0" y="42489"/>
                  </a:cubicBezTo>
                  <a:cubicBezTo>
                    <a:pt x="0" y="19022"/>
                    <a:pt x="19016" y="6"/>
                    <a:pt x="42483" y="6"/>
                  </a:cubicBezTo>
                  <a:cubicBezTo>
                    <a:pt x="65950" y="-398"/>
                    <a:pt x="84966" y="19022"/>
                    <a:pt x="84966" y="4248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F6B3A17-6BDE-4728-4CCC-EF632803B8FB}"/>
                </a:ext>
              </a:extLst>
            </p:cNvPr>
            <p:cNvSpPr/>
            <p:nvPr/>
          </p:nvSpPr>
          <p:spPr>
            <a:xfrm>
              <a:off x="3795283" y="1424596"/>
              <a:ext cx="84966" cy="84972"/>
            </a:xfrm>
            <a:custGeom>
              <a:avLst/>
              <a:gdLst>
                <a:gd name="connsiteX0" fmla="*/ 84966 w 84966"/>
                <a:gd name="connsiteY0" fmla="*/ 42489 h 84972"/>
                <a:gd name="connsiteX1" fmla="*/ 42483 w 84966"/>
                <a:gd name="connsiteY1" fmla="*/ 84973 h 84972"/>
                <a:gd name="connsiteX2" fmla="*/ 0 w 84966"/>
                <a:gd name="connsiteY2" fmla="*/ 42489 h 84972"/>
                <a:gd name="connsiteX3" fmla="*/ 42483 w 84966"/>
                <a:gd name="connsiteY3" fmla="*/ 6 h 84972"/>
                <a:gd name="connsiteX4" fmla="*/ 84966 w 84966"/>
                <a:gd name="connsiteY4" fmla="*/ 42489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89"/>
                  </a:moveTo>
                  <a:cubicBezTo>
                    <a:pt x="84966" y="65956"/>
                    <a:pt x="65950" y="84973"/>
                    <a:pt x="42483" y="84973"/>
                  </a:cubicBezTo>
                  <a:cubicBezTo>
                    <a:pt x="19016" y="84973"/>
                    <a:pt x="0" y="65956"/>
                    <a:pt x="0" y="42489"/>
                  </a:cubicBezTo>
                  <a:cubicBezTo>
                    <a:pt x="0" y="19022"/>
                    <a:pt x="19016" y="6"/>
                    <a:pt x="42483" y="6"/>
                  </a:cubicBezTo>
                  <a:cubicBezTo>
                    <a:pt x="65950" y="-398"/>
                    <a:pt x="84966" y="19022"/>
                    <a:pt x="84966" y="4248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9892C67-66BE-BDFE-44C7-D692F74F1A63}"/>
                </a:ext>
              </a:extLst>
            </p:cNvPr>
            <p:cNvSpPr/>
            <p:nvPr/>
          </p:nvSpPr>
          <p:spPr>
            <a:xfrm>
              <a:off x="3899670" y="1632972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9E1C03B-81FB-7FD3-076F-88C435A5B635}"/>
                </a:ext>
              </a:extLst>
            </p:cNvPr>
            <p:cNvSpPr/>
            <p:nvPr/>
          </p:nvSpPr>
          <p:spPr>
            <a:xfrm>
              <a:off x="3899670" y="1737359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950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002084C-9C38-9795-691D-A4638A490234}"/>
                </a:ext>
              </a:extLst>
            </p:cNvPr>
            <p:cNvSpPr/>
            <p:nvPr/>
          </p:nvSpPr>
          <p:spPr>
            <a:xfrm>
              <a:off x="4004057" y="1632972"/>
              <a:ext cx="84966" cy="84966"/>
            </a:xfrm>
            <a:custGeom>
              <a:avLst/>
              <a:gdLst>
                <a:gd name="connsiteX0" fmla="*/ 84966 w 84966"/>
                <a:gd name="connsiteY0" fmla="*/ 42483 h 84966"/>
                <a:gd name="connsiteX1" fmla="*/ 42483 w 84966"/>
                <a:gd name="connsiteY1" fmla="*/ 84966 h 84966"/>
                <a:gd name="connsiteX2" fmla="*/ 0 w 84966"/>
                <a:gd name="connsiteY2" fmla="*/ 42483 h 84966"/>
                <a:gd name="connsiteX3" fmla="*/ 42483 w 84966"/>
                <a:gd name="connsiteY3" fmla="*/ 0 h 84966"/>
                <a:gd name="connsiteX4" fmla="*/ 84966 w 84966"/>
                <a:gd name="connsiteY4" fmla="*/ 42483 h 8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66">
                  <a:moveTo>
                    <a:pt x="84966" y="42483"/>
                  </a:moveTo>
                  <a:cubicBezTo>
                    <a:pt x="84966" y="65950"/>
                    <a:pt x="65950" y="84966"/>
                    <a:pt x="42483" y="84966"/>
                  </a:cubicBezTo>
                  <a:cubicBezTo>
                    <a:pt x="19016" y="84966"/>
                    <a:pt x="0" y="65950"/>
                    <a:pt x="0" y="42483"/>
                  </a:cubicBezTo>
                  <a:cubicBezTo>
                    <a:pt x="0" y="19016"/>
                    <a:pt x="19016" y="0"/>
                    <a:pt x="42483" y="0"/>
                  </a:cubicBezTo>
                  <a:cubicBezTo>
                    <a:pt x="65546" y="0"/>
                    <a:pt x="84966" y="19016"/>
                    <a:pt x="84966" y="42483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D218602-4D78-2201-8C3F-C667CAF49795}"/>
                </a:ext>
              </a:extLst>
            </p:cNvPr>
            <p:cNvSpPr/>
            <p:nvPr/>
          </p:nvSpPr>
          <p:spPr>
            <a:xfrm>
              <a:off x="3899670" y="1528983"/>
              <a:ext cx="84966" cy="84972"/>
            </a:xfrm>
            <a:custGeom>
              <a:avLst/>
              <a:gdLst>
                <a:gd name="connsiteX0" fmla="*/ 84966 w 84966"/>
                <a:gd name="connsiteY0" fmla="*/ 42490 h 84972"/>
                <a:gd name="connsiteX1" fmla="*/ 42483 w 84966"/>
                <a:gd name="connsiteY1" fmla="*/ 84973 h 84972"/>
                <a:gd name="connsiteX2" fmla="*/ 0 w 84966"/>
                <a:gd name="connsiteY2" fmla="*/ 42490 h 84972"/>
                <a:gd name="connsiteX3" fmla="*/ 42483 w 84966"/>
                <a:gd name="connsiteY3" fmla="*/ 6 h 84972"/>
                <a:gd name="connsiteX4" fmla="*/ 84966 w 84966"/>
                <a:gd name="connsiteY4" fmla="*/ 42490 h 8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66" h="84972">
                  <a:moveTo>
                    <a:pt x="84966" y="42490"/>
                  </a:moveTo>
                  <a:cubicBezTo>
                    <a:pt x="84966" y="65957"/>
                    <a:pt x="65950" y="84973"/>
                    <a:pt x="42483" y="84973"/>
                  </a:cubicBezTo>
                  <a:cubicBezTo>
                    <a:pt x="19016" y="84973"/>
                    <a:pt x="0" y="65957"/>
                    <a:pt x="0" y="42490"/>
                  </a:cubicBezTo>
                  <a:cubicBezTo>
                    <a:pt x="0" y="19023"/>
                    <a:pt x="19016" y="6"/>
                    <a:pt x="42483" y="6"/>
                  </a:cubicBezTo>
                  <a:cubicBezTo>
                    <a:pt x="65950" y="-398"/>
                    <a:pt x="84966" y="18618"/>
                    <a:pt x="84966" y="42490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Graphic 4">
            <a:extLst>
              <a:ext uri="{FF2B5EF4-FFF2-40B4-BE49-F238E27FC236}">
                <a16:creationId xmlns:a16="http://schemas.microsoft.com/office/drawing/2014/main" id="{C211C546-6A56-8C55-A305-7706A361DE3D}"/>
              </a:ext>
            </a:extLst>
          </p:cNvPr>
          <p:cNvGrpSpPr/>
          <p:nvPr/>
        </p:nvGrpSpPr>
        <p:grpSpPr>
          <a:xfrm>
            <a:off x="7299111" y="2946632"/>
            <a:ext cx="365306" cy="318270"/>
            <a:chOff x="8598310" y="2628697"/>
            <a:chExt cx="565632" cy="492804"/>
          </a:xfrm>
          <a:solidFill>
            <a:srgbClr val="000000"/>
          </a:solidFill>
        </p:grpSpPr>
        <p:grpSp>
          <p:nvGrpSpPr>
            <p:cNvPr id="65" name="Graphic 4">
              <a:extLst>
                <a:ext uri="{FF2B5EF4-FFF2-40B4-BE49-F238E27FC236}">
                  <a16:creationId xmlns:a16="http://schemas.microsoft.com/office/drawing/2014/main" id="{84DCADD4-3D96-0435-B94B-4BBD164DC4BE}"/>
                </a:ext>
              </a:extLst>
            </p:cNvPr>
            <p:cNvGrpSpPr/>
            <p:nvPr/>
          </p:nvGrpSpPr>
          <p:grpSpPr>
            <a:xfrm>
              <a:off x="8888005" y="2628697"/>
              <a:ext cx="275938" cy="492804"/>
              <a:chOff x="8888005" y="2628697"/>
              <a:chExt cx="275938" cy="492804"/>
            </a:xfrm>
            <a:solidFill>
              <a:srgbClr val="000000"/>
            </a:solidFill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7E9ABD4-77B4-4165-8A2B-5AE0F868D93A}"/>
                  </a:ext>
                </a:extLst>
              </p:cNvPr>
              <p:cNvSpPr/>
              <p:nvPr/>
            </p:nvSpPr>
            <p:spPr>
              <a:xfrm>
                <a:off x="8888005" y="2917988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1A10AB6-3D86-8790-118B-98CD0CD9A4EF}"/>
                  </a:ext>
                </a:extLst>
              </p:cNvPr>
              <p:cNvSpPr/>
              <p:nvPr/>
            </p:nvSpPr>
            <p:spPr>
              <a:xfrm>
                <a:off x="8888005" y="2990007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83E62B51-A0CD-27DD-AEE2-78A38791F87D}"/>
                  </a:ext>
                </a:extLst>
              </p:cNvPr>
              <p:cNvSpPr/>
              <p:nvPr/>
            </p:nvSpPr>
            <p:spPr>
              <a:xfrm>
                <a:off x="8960429" y="2996480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5FC79C02-5FC3-46EB-2780-4ABE0875FF73}"/>
                  </a:ext>
                </a:extLst>
              </p:cNvPr>
              <p:cNvSpPr/>
              <p:nvPr/>
            </p:nvSpPr>
            <p:spPr>
              <a:xfrm>
                <a:off x="8888005" y="306243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7800675-20F3-A003-9351-5987952A3A73}"/>
                  </a:ext>
                </a:extLst>
              </p:cNvPr>
              <p:cNvSpPr/>
              <p:nvPr/>
            </p:nvSpPr>
            <p:spPr>
              <a:xfrm>
                <a:off x="8888005" y="2628697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200A42-38DA-8782-DB30-DEDB0DAA06BA}"/>
                  </a:ext>
                </a:extLst>
              </p:cNvPr>
              <p:cNvSpPr/>
              <p:nvPr/>
            </p:nvSpPr>
            <p:spPr>
              <a:xfrm>
                <a:off x="8888005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F0E584F-0E28-7030-DA4A-1AEA624966E6}"/>
                  </a:ext>
                </a:extLst>
              </p:cNvPr>
              <p:cNvSpPr/>
              <p:nvPr/>
            </p:nvSpPr>
            <p:spPr>
              <a:xfrm>
                <a:off x="8960429" y="2848800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A219EBA-0BC9-124C-26AB-E8ABE714BB84}"/>
                  </a:ext>
                </a:extLst>
              </p:cNvPr>
              <p:cNvSpPr/>
              <p:nvPr/>
            </p:nvSpPr>
            <p:spPr>
              <a:xfrm>
                <a:off x="8960429" y="2922843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E8E0A0EA-3EFE-96B4-218B-40ED7BEFCAFF}"/>
                  </a:ext>
                </a:extLst>
              </p:cNvPr>
              <p:cNvSpPr/>
              <p:nvPr/>
            </p:nvSpPr>
            <p:spPr>
              <a:xfrm>
                <a:off x="8888005" y="277314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C65EFF9-C232-D745-ECC9-9006A3943FF4}"/>
                  </a:ext>
                </a:extLst>
              </p:cNvPr>
              <p:cNvSpPr/>
              <p:nvPr/>
            </p:nvSpPr>
            <p:spPr>
              <a:xfrm>
                <a:off x="8960429" y="2774758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166AF83-A29E-DCE1-E6DF-370B6DD5FD96}"/>
                  </a:ext>
                </a:extLst>
              </p:cNvPr>
              <p:cNvSpPr/>
              <p:nvPr/>
            </p:nvSpPr>
            <p:spPr>
              <a:xfrm>
                <a:off x="8888005" y="2700716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3C4707A-16CB-DE8E-15A0-953C467B5FD6}"/>
                  </a:ext>
                </a:extLst>
              </p:cNvPr>
              <p:cNvSpPr/>
              <p:nvPr/>
            </p:nvSpPr>
            <p:spPr>
              <a:xfrm>
                <a:off x="8960429" y="2700716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8C4930B-73EE-1A4F-0D4F-4F504A9C1518}"/>
                  </a:ext>
                </a:extLst>
              </p:cNvPr>
              <p:cNvSpPr/>
              <p:nvPr/>
            </p:nvSpPr>
            <p:spPr>
              <a:xfrm>
                <a:off x="9032448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9B9FE87A-E977-2E1C-1547-9E8522DFD6DE}"/>
                  </a:ext>
                </a:extLst>
              </p:cNvPr>
              <p:cNvSpPr/>
              <p:nvPr/>
            </p:nvSpPr>
            <p:spPr>
              <a:xfrm>
                <a:off x="9032448" y="2917979"/>
                <a:ext cx="59071" cy="59080"/>
              </a:xfrm>
              <a:custGeom>
                <a:avLst/>
                <a:gdLst>
                  <a:gd name="connsiteX0" fmla="*/ 59072 w 59071"/>
                  <a:gd name="connsiteY0" fmla="*/ 29545 h 59080"/>
                  <a:gd name="connsiteX1" fmla="*/ 29536 w 59071"/>
                  <a:gd name="connsiteY1" fmla="*/ 59081 h 59080"/>
                  <a:gd name="connsiteX2" fmla="*/ 0 w 59071"/>
                  <a:gd name="connsiteY2" fmla="*/ 29545 h 59080"/>
                  <a:gd name="connsiteX3" fmla="*/ 29536 w 59071"/>
                  <a:gd name="connsiteY3" fmla="*/ 9 h 59080"/>
                  <a:gd name="connsiteX4" fmla="*/ 59072 w 59071"/>
                  <a:gd name="connsiteY4" fmla="*/ 29545 h 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80">
                    <a:moveTo>
                      <a:pt x="59072" y="29545"/>
                    </a:moveTo>
                    <a:cubicBezTo>
                      <a:pt x="59072" y="45729"/>
                      <a:pt x="45720" y="59081"/>
                      <a:pt x="29536" y="59081"/>
                    </a:cubicBezTo>
                    <a:cubicBezTo>
                      <a:pt x="13352" y="59081"/>
                      <a:pt x="0" y="45729"/>
                      <a:pt x="0" y="29545"/>
                    </a:cubicBezTo>
                    <a:cubicBezTo>
                      <a:pt x="0" y="13361"/>
                      <a:pt x="13352" y="9"/>
                      <a:pt x="29536" y="9"/>
                    </a:cubicBezTo>
                    <a:cubicBezTo>
                      <a:pt x="45720" y="-396"/>
                      <a:pt x="59072" y="12956"/>
                      <a:pt x="59072" y="295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639E907D-C4A1-8150-3A77-C93434B5AD0E}"/>
                  </a:ext>
                </a:extLst>
              </p:cNvPr>
              <p:cNvSpPr/>
              <p:nvPr/>
            </p:nvSpPr>
            <p:spPr>
              <a:xfrm>
                <a:off x="9104872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A369E5C3-3433-9551-FF98-D650124C8E88}"/>
                  </a:ext>
                </a:extLst>
              </p:cNvPr>
              <p:cNvSpPr/>
              <p:nvPr/>
            </p:nvSpPr>
            <p:spPr>
              <a:xfrm>
                <a:off x="9032448" y="277314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2" name="Graphic 4">
              <a:extLst>
                <a:ext uri="{FF2B5EF4-FFF2-40B4-BE49-F238E27FC236}">
                  <a16:creationId xmlns:a16="http://schemas.microsoft.com/office/drawing/2014/main" id="{3E6122CB-98FF-25D1-438F-A5B023B228E5}"/>
                </a:ext>
              </a:extLst>
            </p:cNvPr>
            <p:cNvGrpSpPr/>
            <p:nvPr/>
          </p:nvGrpSpPr>
          <p:grpSpPr>
            <a:xfrm>
              <a:off x="8598310" y="2628697"/>
              <a:ext cx="275938" cy="492804"/>
              <a:chOff x="8598310" y="2628697"/>
              <a:chExt cx="275938" cy="492804"/>
            </a:xfrm>
            <a:solidFill>
              <a:srgbClr val="000000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D5BA076-7926-BA47-FA4C-078174E5E60F}"/>
                  </a:ext>
                </a:extLst>
              </p:cNvPr>
              <p:cNvSpPr/>
              <p:nvPr/>
            </p:nvSpPr>
            <p:spPr>
              <a:xfrm>
                <a:off x="8598310" y="2917979"/>
                <a:ext cx="59071" cy="59080"/>
              </a:xfrm>
              <a:custGeom>
                <a:avLst/>
                <a:gdLst>
                  <a:gd name="connsiteX0" fmla="*/ 59072 w 59071"/>
                  <a:gd name="connsiteY0" fmla="*/ 29545 h 59080"/>
                  <a:gd name="connsiteX1" fmla="*/ 29536 w 59071"/>
                  <a:gd name="connsiteY1" fmla="*/ 59081 h 59080"/>
                  <a:gd name="connsiteX2" fmla="*/ 0 w 59071"/>
                  <a:gd name="connsiteY2" fmla="*/ 29545 h 59080"/>
                  <a:gd name="connsiteX3" fmla="*/ 29536 w 59071"/>
                  <a:gd name="connsiteY3" fmla="*/ 9 h 59080"/>
                  <a:gd name="connsiteX4" fmla="*/ 59072 w 59071"/>
                  <a:gd name="connsiteY4" fmla="*/ 29545 h 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80">
                    <a:moveTo>
                      <a:pt x="59072" y="29545"/>
                    </a:moveTo>
                    <a:cubicBezTo>
                      <a:pt x="59072" y="45729"/>
                      <a:pt x="45720" y="59081"/>
                      <a:pt x="29536" y="59081"/>
                    </a:cubicBezTo>
                    <a:cubicBezTo>
                      <a:pt x="13352" y="59081"/>
                      <a:pt x="0" y="45729"/>
                      <a:pt x="0" y="29545"/>
                    </a:cubicBezTo>
                    <a:cubicBezTo>
                      <a:pt x="0" y="13361"/>
                      <a:pt x="13352" y="9"/>
                      <a:pt x="29536" y="9"/>
                    </a:cubicBezTo>
                    <a:cubicBezTo>
                      <a:pt x="45720" y="-396"/>
                      <a:pt x="59072" y="12956"/>
                      <a:pt x="59072" y="295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8E3AE8CF-EF60-F819-2B1C-A7AB8B1B8682}"/>
                  </a:ext>
                </a:extLst>
              </p:cNvPr>
              <p:cNvSpPr/>
              <p:nvPr/>
            </p:nvSpPr>
            <p:spPr>
              <a:xfrm>
                <a:off x="8598310" y="2990007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7A56F2B-75F1-0249-5D08-5DA97A9C07CF}"/>
                  </a:ext>
                </a:extLst>
              </p:cNvPr>
              <p:cNvSpPr/>
              <p:nvPr/>
            </p:nvSpPr>
            <p:spPr>
              <a:xfrm>
                <a:off x="8670734" y="2996480"/>
                <a:ext cx="59072" cy="59072"/>
              </a:xfrm>
              <a:custGeom>
                <a:avLst/>
                <a:gdLst>
                  <a:gd name="connsiteX0" fmla="*/ 59072 w 59072"/>
                  <a:gd name="connsiteY0" fmla="*/ 29536 h 59072"/>
                  <a:gd name="connsiteX1" fmla="*/ 29536 w 59072"/>
                  <a:gd name="connsiteY1" fmla="*/ 59072 h 59072"/>
                  <a:gd name="connsiteX2" fmla="*/ 0 w 59072"/>
                  <a:gd name="connsiteY2" fmla="*/ 29536 h 59072"/>
                  <a:gd name="connsiteX3" fmla="*/ 29536 w 59072"/>
                  <a:gd name="connsiteY3" fmla="*/ 0 h 59072"/>
                  <a:gd name="connsiteX4" fmla="*/ 59072 w 59072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2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19A3AED-1599-CB30-B9A5-9D05D521C4CB}"/>
                  </a:ext>
                </a:extLst>
              </p:cNvPr>
              <p:cNvSpPr/>
              <p:nvPr/>
            </p:nvSpPr>
            <p:spPr>
              <a:xfrm>
                <a:off x="8598310" y="306243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9FA6D6B-269C-2761-65A2-F0A8459F3932}"/>
                  </a:ext>
                </a:extLst>
              </p:cNvPr>
              <p:cNvSpPr/>
              <p:nvPr/>
            </p:nvSpPr>
            <p:spPr>
              <a:xfrm>
                <a:off x="8598310" y="2628697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1F2CB2E-4F8A-4F80-4BA0-A13433315594}"/>
                  </a:ext>
                </a:extLst>
              </p:cNvPr>
              <p:cNvSpPr/>
              <p:nvPr/>
            </p:nvSpPr>
            <p:spPr>
              <a:xfrm>
                <a:off x="8598310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1A964679-6A99-6EC8-7049-E496D60CB83C}"/>
                  </a:ext>
                </a:extLst>
              </p:cNvPr>
              <p:cNvSpPr/>
              <p:nvPr/>
            </p:nvSpPr>
            <p:spPr>
              <a:xfrm>
                <a:off x="8670734" y="2848800"/>
                <a:ext cx="59072" cy="59072"/>
              </a:xfrm>
              <a:custGeom>
                <a:avLst/>
                <a:gdLst>
                  <a:gd name="connsiteX0" fmla="*/ 59072 w 59072"/>
                  <a:gd name="connsiteY0" fmla="*/ 29536 h 59072"/>
                  <a:gd name="connsiteX1" fmla="*/ 29536 w 59072"/>
                  <a:gd name="connsiteY1" fmla="*/ 59072 h 59072"/>
                  <a:gd name="connsiteX2" fmla="*/ 0 w 59072"/>
                  <a:gd name="connsiteY2" fmla="*/ 29536 h 59072"/>
                  <a:gd name="connsiteX3" fmla="*/ 29536 w 59072"/>
                  <a:gd name="connsiteY3" fmla="*/ 0 h 59072"/>
                  <a:gd name="connsiteX4" fmla="*/ 59072 w 59072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2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2A86D75-F4D7-E5BD-942C-FA2BE4D46803}"/>
                  </a:ext>
                </a:extLst>
              </p:cNvPr>
              <p:cNvSpPr/>
              <p:nvPr/>
            </p:nvSpPr>
            <p:spPr>
              <a:xfrm>
                <a:off x="8670734" y="2922843"/>
                <a:ext cx="59072" cy="59071"/>
              </a:xfrm>
              <a:custGeom>
                <a:avLst/>
                <a:gdLst>
                  <a:gd name="connsiteX0" fmla="*/ 59072 w 59072"/>
                  <a:gd name="connsiteY0" fmla="*/ 29536 h 59071"/>
                  <a:gd name="connsiteX1" fmla="*/ 29536 w 59072"/>
                  <a:gd name="connsiteY1" fmla="*/ 59072 h 59071"/>
                  <a:gd name="connsiteX2" fmla="*/ 0 w 59072"/>
                  <a:gd name="connsiteY2" fmla="*/ 29536 h 59071"/>
                  <a:gd name="connsiteX3" fmla="*/ 29536 w 59072"/>
                  <a:gd name="connsiteY3" fmla="*/ 0 h 59071"/>
                  <a:gd name="connsiteX4" fmla="*/ 59072 w 59072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2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B00A7B7-983A-46E9-92D0-A1C9D1ED77F5}"/>
                  </a:ext>
                </a:extLst>
              </p:cNvPr>
              <p:cNvSpPr/>
              <p:nvPr/>
            </p:nvSpPr>
            <p:spPr>
              <a:xfrm>
                <a:off x="8598310" y="277314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0D02AEB9-8BA1-7557-5C9F-576792A8F509}"/>
                  </a:ext>
                </a:extLst>
              </p:cNvPr>
              <p:cNvSpPr/>
              <p:nvPr/>
            </p:nvSpPr>
            <p:spPr>
              <a:xfrm>
                <a:off x="8670734" y="2774758"/>
                <a:ext cx="59072" cy="59072"/>
              </a:xfrm>
              <a:custGeom>
                <a:avLst/>
                <a:gdLst>
                  <a:gd name="connsiteX0" fmla="*/ 59072 w 59072"/>
                  <a:gd name="connsiteY0" fmla="*/ 29536 h 59072"/>
                  <a:gd name="connsiteX1" fmla="*/ 29536 w 59072"/>
                  <a:gd name="connsiteY1" fmla="*/ 59072 h 59072"/>
                  <a:gd name="connsiteX2" fmla="*/ 0 w 59072"/>
                  <a:gd name="connsiteY2" fmla="*/ 29536 h 59072"/>
                  <a:gd name="connsiteX3" fmla="*/ 29536 w 59072"/>
                  <a:gd name="connsiteY3" fmla="*/ 0 h 59072"/>
                  <a:gd name="connsiteX4" fmla="*/ 59072 w 59072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2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92218F9-93ED-98C2-EB3A-B9A2A86EB87A}"/>
                  </a:ext>
                </a:extLst>
              </p:cNvPr>
              <p:cNvSpPr/>
              <p:nvPr/>
            </p:nvSpPr>
            <p:spPr>
              <a:xfrm>
                <a:off x="8598310" y="2700716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6AB1830-DC34-59DD-9DB6-7A598CF75F8B}"/>
                  </a:ext>
                </a:extLst>
              </p:cNvPr>
              <p:cNvSpPr/>
              <p:nvPr/>
            </p:nvSpPr>
            <p:spPr>
              <a:xfrm>
                <a:off x="8670734" y="2700716"/>
                <a:ext cx="59072" cy="59071"/>
              </a:xfrm>
              <a:custGeom>
                <a:avLst/>
                <a:gdLst>
                  <a:gd name="connsiteX0" fmla="*/ 59072 w 59072"/>
                  <a:gd name="connsiteY0" fmla="*/ 29536 h 59071"/>
                  <a:gd name="connsiteX1" fmla="*/ 29536 w 59072"/>
                  <a:gd name="connsiteY1" fmla="*/ 59072 h 59071"/>
                  <a:gd name="connsiteX2" fmla="*/ 0 w 59072"/>
                  <a:gd name="connsiteY2" fmla="*/ 29536 h 59071"/>
                  <a:gd name="connsiteX3" fmla="*/ 29536 w 59072"/>
                  <a:gd name="connsiteY3" fmla="*/ 0 h 59071"/>
                  <a:gd name="connsiteX4" fmla="*/ 59072 w 59072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2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7F53956-73AD-B636-4D9D-06C42619098D}"/>
                  </a:ext>
                </a:extLst>
              </p:cNvPr>
              <p:cNvSpPr/>
              <p:nvPr/>
            </p:nvSpPr>
            <p:spPr>
              <a:xfrm>
                <a:off x="8742753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0674202-2F67-25B7-1184-63978A705728}"/>
                  </a:ext>
                </a:extLst>
              </p:cNvPr>
              <p:cNvSpPr/>
              <p:nvPr/>
            </p:nvSpPr>
            <p:spPr>
              <a:xfrm>
                <a:off x="8742753" y="2917979"/>
                <a:ext cx="59071" cy="59080"/>
              </a:xfrm>
              <a:custGeom>
                <a:avLst/>
                <a:gdLst>
                  <a:gd name="connsiteX0" fmla="*/ 59072 w 59071"/>
                  <a:gd name="connsiteY0" fmla="*/ 29545 h 59080"/>
                  <a:gd name="connsiteX1" fmla="*/ 29536 w 59071"/>
                  <a:gd name="connsiteY1" fmla="*/ 59081 h 59080"/>
                  <a:gd name="connsiteX2" fmla="*/ 0 w 59071"/>
                  <a:gd name="connsiteY2" fmla="*/ 29545 h 59080"/>
                  <a:gd name="connsiteX3" fmla="*/ 29536 w 59071"/>
                  <a:gd name="connsiteY3" fmla="*/ 9 h 59080"/>
                  <a:gd name="connsiteX4" fmla="*/ 59072 w 59071"/>
                  <a:gd name="connsiteY4" fmla="*/ 29545 h 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80">
                    <a:moveTo>
                      <a:pt x="59072" y="29545"/>
                    </a:moveTo>
                    <a:cubicBezTo>
                      <a:pt x="59072" y="45729"/>
                      <a:pt x="45720" y="59081"/>
                      <a:pt x="29536" y="59081"/>
                    </a:cubicBezTo>
                    <a:cubicBezTo>
                      <a:pt x="13352" y="59081"/>
                      <a:pt x="0" y="45729"/>
                      <a:pt x="0" y="29545"/>
                    </a:cubicBezTo>
                    <a:cubicBezTo>
                      <a:pt x="0" y="13361"/>
                      <a:pt x="13352" y="9"/>
                      <a:pt x="29536" y="9"/>
                    </a:cubicBezTo>
                    <a:cubicBezTo>
                      <a:pt x="45720" y="-396"/>
                      <a:pt x="59072" y="12956"/>
                      <a:pt x="59072" y="295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1BE6C32-49D9-A17B-EA66-91F5DE700102}"/>
                  </a:ext>
                </a:extLst>
              </p:cNvPr>
              <p:cNvSpPr/>
              <p:nvPr/>
            </p:nvSpPr>
            <p:spPr>
              <a:xfrm>
                <a:off x="8815177" y="2845564"/>
                <a:ext cx="59071" cy="59072"/>
              </a:xfrm>
              <a:custGeom>
                <a:avLst/>
                <a:gdLst>
                  <a:gd name="connsiteX0" fmla="*/ 59072 w 59071"/>
                  <a:gd name="connsiteY0" fmla="*/ 29536 h 59072"/>
                  <a:gd name="connsiteX1" fmla="*/ 29536 w 59071"/>
                  <a:gd name="connsiteY1" fmla="*/ 59072 h 59072"/>
                  <a:gd name="connsiteX2" fmla="*/ 0 w 59071"/>
                  <a:gd name="connsiteY2" fmla="*/ 29536 h 59072"/>
                  <a:gd name="connsiteX3" fmla="*/ 29536 w 59071"/>
                  <a:gd name="connsiteY3" fmla="*/ 0 h 59072"/>
                  <a:gd name="connsiteX4" fmla="*/ 59072 w 59071"/>
                  <a:gd name="connsiteY4" fmla="*/ 29536 h 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2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2947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2D37CF2-9F58-21B7-4646-3A3CDAF4EC28}"/>
                  </a:ext>
                </a:extLst>
              </p:cNvPr>
              <p:cNvSpPr/>
              <p:nvPr/>
            </p:nvSpPr>
            <p:spPr>
              <a:xfrm>
                <a:off x="8742753" y="2773140"/>
                <a:ext cx="59071" cy="59071"/>
              </a:xfrm>
              <a:custGeom>
                <a:avLst/>
                <a:gdLst>
                  <a:gd name="connsiteX0" fmla="*/ 59072 w 59071"/>
                  <a:gd name="connsiteY0" fmla="*/ 29536 h 59071"/>
                  <a:gd name="connsiteX1" fmla="*/ 29536 w 59071"/>
                  <a:gd name="connsiteY1" fmla="*/ 59072 h 59071"/>
                  <a:gd name="connsiteX2" fmla="*/ 0 w 59071"/>
                  <a:gd name="connsiteY2" fmla="*/ 29536 h 59071"/>
                  <a:gd name="connsiteX3" fmla="*/ 29536 w 59071"/>
                  <a:gd name="connsiteY3" fmla="*/ 0 h 59071"/>
                  <a:gd name="connsiteX4" fmla="*/ 59072 w 59071"/>
                  <a:gd name="connsiteY4" fmla="*/ 29536 h 5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1" h="59071">
                    <a:moveTo>
                      <a:pt x="59072" y="29536"/>
                    </a:moveTo>
                    <a:cubicBezTo>
                      <a:pt x="59072" y="45720"/>
                      <a:pt x="45720" y="59072"/>
                      <a:pt x="29536" y="59072"/>
                    </a:cubicBezTo>
                    <a:cubicBezTo>
                      <a:pt x="13352" y="59072"/>
                      <a:pt x="0" y="45720"/>
                      <a:pt x="0" y="29536"/>
                    </a:cubicBezTo>
                    <a:cubicBezTo>
                      <a:pt x="0" y="13352"/>
                      <a:pt x="13352" y="0"/>
                      <a:pt x="29536" y="0"/>
                    </a:cubicBezTo>
                    <a:cubicBezTo>
                      <a:pt x="45720" y="0"/>
                      <a:pt x="59072" y="13352"/>
                      <a:pt x="59072" y="295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9" name="Graphic 4">
            <a:extLst>
              <a:ext uri="{FF2B5EF4-FFF2-40B4-BE49-F238E27FC236}">
                <a16:creationId xmlns:a16="http://schemas.microsoft.com/office/drawing/2014/main" id="{CBC18D7A-E96E-06DE-5710-21E200864C79}"/>
              </a:ext>
            </a:extLst>
          </p:cNvPr>
          <p:cNvGrpSpPr/>
          <p:nvPr/>
        </p:nvGrpSpPr>
        <p:grpSpPr>
          <a:xfrm>
            <a:off x="9257234" y="541759"/>
            <a:ext cx="685932" cy="356946"/>
            <a:chOff x="3670665" y="5024344"/>
            <a:chExt cx="1062079" cy="552685"/>
          </a:xfrm>
          <a:solidFill>
            <a:srgbClr val="000000"/>
          </a:solidFill>
        </p:grpSpPr>
        <p:grpSp>
          <p:nvGrpSpPr>
            <p:cNvPr id="100" name="Graphic 4">
              <a:extLst>
                <a:ext uri="{FF2B5EF4-FFF2-40B4-BE49-F238E27FC236}">
                  <a16:creationId xmlns:a16="http://schemas.microsoft.com/office/drawing/2014/main" id="{DF442FAE-6827-E3E0-C7CE-949A3F6D7E61}"/>
                </a:ext>
              </a:extLst>
            </p:cNvPr>
            <p:cNvGrpSpPr/>
            <p:nvPr/>
          </p:nvGrpSpPr>
          <p:grpSpPr>
            <a:xfrm>
              <a:off x="3670665" y="5024344"/>
              <a:ext cx="309520" cy="552685"/>
              <a:chOff x="3670665" y="5024344"/>
              <a:chExt cx="309520" cy="552685"/>
            </a:xfrm>
            <a:solidFill>
              <a:srgbClr val="000000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62F7343-AEED-C719-CB3D-C62B2CFBA04A}"/>
                  </a:ext>
                </a:extLst>
              </p:cNvPr>
              <p:cNvSpPr/>
              <p:nvPr/>
            </p:nvSpPr>
            <p:spPr>
              <a:xfrm>
                <a:off x="3670665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F80303B1-4795-538D-624E-B95BE2BA0C80}"/>
                  </a:ext>
                </a:extLst>
              </p:cNvPr>
              <p:cNvSpPr/>
              <p:nvPr/>
            </p:nvSpPr>
            <p:spPr>
              <a:xfrm>
                <a:off x="3670665" y="542975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DF77DAEC-2455-49DF-905D-BDBD1EDBCF65}"/>
                  </a:ext>
                </a:extLst>
              </p:cNvPr>
              <p:cNvSpPr/>
              <p:nvPr/>
            </p:nvSpPr>
            <p:spPr>
              <a:xfrm>
                <a:off x="3751586" y="5437038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E4FC55A-48F7-7E22-A767-C80C9FCB7FD5}"/>
                  </a:ext>
                </a:extLst>
              </p:cNvPr>
              <p:cNvSpPr/>
              <p:nvPr/>
            </p:nvSpPr>
            <p:spPr>
              <a:xfrm>
                <a:off x="3670665" y="5510676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FB09E2B-0BD4-4E6E-39D8-DE9A0380F915}"/>
                  </a:ext>
                </a:extLst>
              </p:cNvPr>
              <p:cNvSpPr/>
              <p:nvPr/>
            </p:nvSpPr>
            <p:spPr>
              <a:xfrm>
                <a:off x="3670665" y="5024344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B6D02115-1637-BB8C-C379-661F86F3BD3D}"/>
                  </a:ext>
                </a:extLst>
              </p:cNvPr>
              <p:cNvSpPr/>
              <p:nvPr/>
            </p:nvSpPr>
            <p:spPr>
              <a:xfrm>
                <a:off x="3670665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362C324-EA50-3AAE-356A-AB47848689E3}"/>
                  </a:ext>
                </a:extLst>
              </p:cNvPr>
              <p:cNvSpPr/>
              <p:nvPr/>
            </p:nvSpPr>
            <p:spPr>
              <a:xfrm>
                <a:off x="3751586" y="5271152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5210826-71F2-A5FF-5E84-CF55AF2E0EA7}"/>
                  </a:ext>
                </a:extLst>
              </p:cNvPr>
              <p:cNvSpPr/>
              <p:nvPr/>
            </p:nvSpPr>
            <p:spPr>
              <a:xfrm>
                <a:off x="3751586" y="535409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CF80197-F42D-3FFC-2EF2-288D5229ECFD}"/>
                  </a:ext>
                </a:extLst>
              </p:cNvPr>
              <p:cNvSpPr/>
              <p:nvPr/>
            </p:nvSpPr>
            <p:spPr>
              <a:xfrm>
                <a:off x="3670665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86275E0-FA71-327E-11C6-E079BFE11B6E}"/>
                  </a:ext>
                </a:extLst>
              </p:cNvPr>
              <p:cNvSpPr/>
              <p:nvPr/>
            </p:nvSpPr>
            <p:spPr>
              <a:xfrm>
                <a:off x="3751586" y="5188208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DB94A60-CB50-3F91-536A-5F60FAF5718E}"/>
                  </a:ext>
                </a:extLst>
              </p:cNvPr>
              <p:cNvSpPr/>
              <p:nvPr/>
            </p:nvSpPr>
            <p:spPr>
              <a:xfrm>
                <a:off x="3670665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35445B3-A1A1-DAFD-B0F4-5643449F3037}"/>
                  </a:ext>
                </a:extLst>
              </p:cNvPr>
              <p:cNvSpPr/>
              <p:nvPr/>
            </p:nvSpPr>
            <p:spPr>
              <a:xfrm>
                <a:off x="3751586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907E5C4-E594-F5BC-36CB-0C9D90586472}"/>
                  </a:ext>
                </a:extLst>
              </p:cNvPr>
              <p:cNvSpPr/>
              <p:nvPr/>
            </p:nvSpPr>
            <p:spPr>
              <a:xfrm>
                <a:off x="3832911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60B464D-8873-35AF-585D-44BE1C5B66D2}"/>
                  </a:ext>
                </a:extLst>
              </p:cNvPr>
              <p:cNvSpPr/>
              <p:nvPr/>
            </p:nvSpPr>
            <p:spPr>
              <a:xfrm>
                <a:off x="3832911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998ED214-BFDD-A35C-457E-47F1FA0BB5EE}"/>
                  </a:ext>
                </a:extLst>
              </p:cNvPr>
              <p:cNvSpPr/>
              <p:nvPr/>
            </p:nvSpPr>
            <p:spPr>
              <a:xfrm>
                <a:off x="3913831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B74EAE14-FF88-FDC8-0C05-E278B035CF82}"/>
                  </a:ext>
                </a:extLst>
              </p:cNvPr>
              <p:cNvSpPr/>
              <p:nvPr/>
            </p:nvSpPr>
            <p:spPr>
              <a:xfrm>
                <a:off x="3832911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7" name="Graphic 4">
              <a:extLst>
                <a:ext uri="{FF2B5EF4-FFF2-40B4-BE49-F238E27FC236}">
                  <a16:creationId xmlns:a16="http://schemas.microsoft.com/office/drawing/2014/main" id="{3BE65344-4322-D3CF-CCAE-045D538A0F77}"/>
                </a:ext>
              </a:extLst>
            </p:cNvPr>
            <p:cNvGrpSpPr/>
            <p:nvPr/>
          </p:nvGrpSpPr>
          <p:grpSpPr>
            <a:xfrm>
              <a:off x="4423225" y="5024344"/>
              <a:ext cx="309520" cy="552685"/>
              <a:chOff x="4423225" y="5024344"/>
              <a:chExt cx="309520" cy="552685"/>
            </a:xfrm>
            <a:solidFill>
              <a:srgbClr val="000000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BD2AF378-166D-1408-780F-7D949F3C7724}"/>
                  </a:ext>
                </a:extLst>
              </p:cNvPr>
              <p:cNvSpPr/>
              <p:nvPr/>
            </p:nvSpPr>
            <p:spPr>
              <a:xfrm>
                <a:off x="4423225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07E951B2-35FF-3FCD-2C7D-E4CF559D92A4}"/>
                  </a:ext>
                </a:extLst>
              </p:cNvPr>
              <p:cNvSpPr/>
              <p:nvPr/>
            </p:nvSpPr>
            <p:spPr>
              <a:xfrm>
                <a:off x="4423225" y="542975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BEF18DF-CFB9-A76A-2556-097DEDD2F4C7}"/>
                  </a:ext>
                </a:extLst>
              </p:cNvPr>
              <p:cNvSpPr/>
              <p:nvPr/>
            </p:nvSpPr>
            <p:spPr>
              <a:xfrm rot="-4544818">
                <a:off x="4504119" y="5436946"/>
                <a:ext cx="66353" cy="66353"/>
              </a:xfrm>
              <a:custGeom>
                <a:avLst/>
                <a:gdLst>
                  <a:gd name="connsiteX0" fmla="*/ 66353 w 66353"/>
                  <a:gd name="connsiteY0" fmla="*/ 33177 h 66353"/>
                  <a:gd name="connsiteX1" fmla="*/ 33177 w 66353"/>
                  <a:gd name="connsiteY1" fmla="*/ 66353 h 66353"/>
                  <a:gd name="connsiteX2" fmla="*/ 0 w 66353"/>
                  <a:gd name="connsiteY2" fmla="*/ 33177 h 66353"/>
                  <a:gd name="connsiteX3" fmla="*/ 33177 w 66353"/>
                  <a:gd name="connsiteY3" fmla="*/ 0 h 66353"/>
                  <a:gd name="connsiteX4" fmla="*/ 66353 w 66353"/>
                  <a:gd name="connsiteY4" fmla="*/ 33177 h 6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3" h="66353">
                    <a:moveTo>
                      <a:pt x="66353" y="33177"/>
                    </a:moveTo>
                    <a:cubicBezTo>
                      <a:pt x="66353" y="51500"/>
                      <a:pt x="51500" y="66353"/>
                      <a:pt x="33177" y="66353"/>
                    </a:cubicBezTo>
                    <a:cubicBezTo>
                      <a:pt x="14854" y="66353"/>
                      <a:pt x="0" y="51500"/>
                      <a:pt x="0" y="33177"/>
                    </a:cubicBezTo>
                    <a:cubicBezTo>
                      <a:pt x="0" y="14854"/>
                      <a:pt x="14854" y="0"/>
                      <a:pt x="33177" y="0"/>
                    </a:cubicBezTo>
                    <a:cubicBezTo>
                      <a:pt x="51500" y="0"/>
                      <a:pt x="66353" y="14854"/>
                      <a:pt x="66353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327ED35-5FE0-0AD5-08BD-77E7EF6F81EF}"/>
                  </a:ext>
                </a:extLst>
              </p:cNvPr>
              <p:cNvSpPr/>
              <p:nvPr/>
            </p:nvSpPr>
            <p:spPr>
              <a:xfrm>
                <a:off x="4423225" y="5510676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EB3981B2-BF8C-D0E2-57A6-AE4F56C2AF11}"/>
                  </a:ext>
                </a:extLst>
              </p:cNvPr>
              <p:cNvSpPr/>
              <p:nvPr/>
            </p:nvSpPr>
            <p:spPr>
              <a:xfrm>
                <a:off x="4423225" y="5024344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8DED5407-51B2-652F-CCDC-354E83FA81B4}"/>
                  </a:ext>
                </a:extLst>
              </p:cNvPr>
              <p:cNvSpPr/>
              <p:nvPr/>
            </p:nvSpPr>
            <p:spPr>
              <a:xfrm>
                <a:off x="4423225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4A33771-2BED-10BF-8F3C-FF3ABE223D24}"/>
                  </a:ext>
                </a:extLst>
              </p:cNvPr>
              <p:cNvSpPr/>
              <p:nvPr/>
            </p:nvSpPr>
            <p:spPr>
              <a:xfrm>
                <a:off x="4504145" y="5271152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1B0358F-7EB9-49B4-DCA3-11F4DA96C8CA}"/>
                  </a:ext>
                </a:extLst>
              </p:cNvPr>
              <p:cNvSpPr/>
              <p:nvPr/>
            </p:nvSpPr>
            <p:spPr>
              <a:xfrm rot="-4544818">
                <a:off x="4504100" y="5354014"/>
                <a:ext cx="66353" cy="66353"/>
              </a:xfrm>
              <a:custGeom>
                <a:avLst/>
                <a:gdLst>
                  <a:gd name="connsiteX0" fmla="*/ 66353 w 66353"/>
                  <a:gd name="connsiteY0" fmla="*/ 33177 h 66353"/>
                  <a:gd name="connsiteX1" fmla="*/ 33177 w 66353"/>
                  <a:gd name="connsiteY1" fmla="*/ 66353 h 66353"/>
                  <a:gd name="connsiteX2" fmla="*/ 0 w 66353"/>
                  <a:gd name="connsiteY2" fmla="*/ 33177 h 66353"/>
                  <a:gd name="connsiteX3" fmla="*/ 33177 w 66353"/>
                  <a:gd name="connsiteY3" fmla="*/ 0 h 66353"/>
                  <a:gd name="connsiteX4" fmla="*/ 66353 w 66353"/>
                  <a:gd name="connsiteY4" fmla="*/ 33177 h 6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3" h="66353">
                    <a:moveTo>
                      <a:pt x="66353" y="33177"/>
                    </a:moveTo>
                    <a:cubicBezTo>
                      <a:pt x="66353" y="51500"/>
                      <a:pt x="51500" y="66353"/>
                      <a:pt x="33177" y="66353"/>
                    </a:cubicBezTo>
                    <a:cubicBezTo>
                      <a:pt x="14854" y="66353"/>
                      <a:pt x="0" y="51500"/>
                      <a:pt x="0" y="33177"/>
                    </a:cubicBezTo>
                    <a:cubicBezTo>
                      <a:pt x="0" y="14854"/>
                      <a:pt x="14854" y="0"/>
                      <a:pt x="33177" y="0"/>
                    </a:cubicBezTo>
                    <a:cubicBezTo>
                      <a:pt x="51500" y="0"/>
                      <a:pt x="66353" y="14854"/>
                      <a:pt x="66353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16968708-B7BC-2F21-5CD6-338760BB8A6C}"/>
                  </a:ext>
                </a:extLst>
              </p:cNvPr>
              <p:cNvSpPr/>
              <p:nvPr/>
            </p:nvSpPr>
            <p:spPr>
              <a:xfrm>
                <a:off x="4423225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852E9BF-6A32-02D8-CEE3-5811F0534513}"/>
                  </a:ext>
                </a:extLst>
              </p:cNvPr>
              <p:cNvSpPr/>
              <p:nvPr/>
            </p:nvSpPr>
            <p:spPr>
              <a:xfrm rot="-5357204">
                <a:off x="4504098" y="5188359"/>
                <a:ext cx="66353" cy="66353"/>
              </a:xfrm>
              <a:custGeom>
                <a:avLst/>
                <a:gdLst>
                  <a:gd name="connsiteX0" fmla="*/ 66353 w 66353"/>
                  <a:gd name="connsiteY0" fmla="*/ 33177 h 66353"/>
                  <a:gd name="connsiteX1" fmla="*/ 33176 w 66353"/>
                  <a:gd name="connsiteY1" fmla="*/ 66353 h 66353"/>
                  <a:gd name="connsiteX2" fmla="*/ 0 w 66353"/>
                  <a:gd name="connsiteY2" fmla="*/ 33177 h 66353"/>
                  <a:gd name="connsiteX3" fmla="*/ 33176 w 66353"/>
                  <a:gd name="connsiteY3" fmla="*/ 0 h 66353"/>
                  <a:gd name="connsiteX4" fmla="*/ 66353 w 66353"/>
                  <a:gd name="connsiteY4" fmla="*/ 33177 h 6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3" h="66353">
                    <a:moveTo>
                      <a:pt x="66353" y="33177"/>
                    </a:moveTo>
                    <a:cubicBezTo>
                      <a:pt x="66353" y="51499"/>
                      <a:pt x="51499" y="66353"/>
                      <a:pt x="33176" y="66353"/>
                    </a:cubicBezTo>
                    <a:cubicBezTo>
                      <a:pt x="14854" y="66353"/>
                      <a:pt x="0" y="51499"/>
                      <a:pt x="0" y="33177"/>
                    </a:cubicBezTo>
                    <a:cubicBezTo>
                      <a:pt x="0" y="14854"/>
                      <a:pt x="14854" y="0"/>
                      <a:pt x="33176" y="0"/>
                    </a:cubicBezTo>
                    <a:cubicBezTo>
                      <a:pt x="51499" y="0"/>
                      <a:pt x="66353" y="14854"/>
                      <a:pt x="66353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B4E7E0D1-BD1D-579C-1C37-D1C5F870E051}"/>
                  </a:ext>
                </a:extLst>
              </p:cNvPr>
              <p:cNvSpPr/>
              <p:nvPr/>
            </p:nvSpPr>
            <p:spPr>
              <a:xfrm>
                <a:off x="4423225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59E08BC5-5C0F-341E-F040-1D66536CB007}"/>
                  </a:ext>
                </a:extLst>
              </p:cNvPr>
              <p:cNvSpPr/>
              <p:nvPr/>
            </p:nvSpPr>
            <p:spPr>
              <a:xfrm>
                <a:off x="4504145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A14615CA-35B0-0A2A-8149-9E1997680920}"/>
                  </a:ext>
                </a:extLst>
              </p:cNvPr>
              <p:cNvSpPr/>
              <p:nvPr/>
            </p:nvSpPr>
            <p:spPr>
              <a:xfrm>
                <a:off x="4585470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6BB96E55-D663-B0B7-7670-1F72FCC5A18E}"/>
                  </a:ext>
                </a:extLst>
              </p:cNvPr>
              <p:cNvSpPr/>
              <p:nvPr/>
            </p:nvSpPr>
            <p:spPr>
              <a:xfrm>
                <a:off x="4585470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1EDE6E41-F10A-18C6-F437-C46A24B4271B}"/>
                  </a:ext>
                </a:extLst>
              </p:cNvPr>
              <p:cNvSpPr/>
              <p:nvPr/>
            </p:nvSpPr>
            <p:spPr>
              <a:xfrm>
                <a:off x="4666390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B36B5985-7D17-5AC1-37B9-861696EDBF0E}"/>
                  </a:ext>
                </a:extLst>
              </p:cNvPr>
              <p:cNvSpPr/>
              <p:nvPr/>
            </p:nvSpPr>
            <p:spPr>
              <a:xfrm>
                <a:off x="4585470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4" name="Graphic 4">
              <a:extLst>
                <a:ext uri="{FF2B5EF4-FFF2-40B4-BE49-F238E27FC236}">
                  <a16:creationId xmlns:a16="http://schemas.microsoft.com/office/drawing/2014/main" id="{681C42C6-B351-7CFD-A82E-EEEC3BB6AD76}"/>
                </a:ext>
              </a:extLst>
            </p:cNvPr>
            <p:cNvGrpSpPr/>
            <p:nvPr/>
          </p:nvGrpSpPr>
          <p:grpSpPr>
            <a:xfrm>
              <a:off x="4046945" y="5024344"/>
              <a:ext cx="309520" cy="552685"/>
              <a:chOff x="4046945" y="5024344"/>
              <a:chExt cx="309520" cy="552685"/>
            </a:xfrm>
            <a:solidFill>
              <a:srgbClr val="000000"/>
            </a:solidFill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FF172AF4-DF21-41CC-21E4-6C1E9E5F290C}"/>
                  </a:ext>
                </a:extLst>
              </p:cNvPr>
              <p:cNvSpPr/>
              <p:nvPr/>
            </p:nvSpPr>
            <p:spPr>
              <a:xfrm>
                <a:off x="4046945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33FF1D4E-5A13-FAF4-29C7-4356666B0B31}"/>
                  </a:ext>
                </a:extLst>
              </p:cNvPr>
              <p:cNvSpPr/>
              <p:nvPr/>
            </p:nvSpPr>
            <p:spPr>
              <a:xfrm>
                <a:off x="4046945" y="542975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4F6CC813-BFF1-8730-5024-23CF9AFE388E}"/>
                  </a:ext>
                </a:extLst>
              </p:cNvPr>
              <p:cNvSpPr/>
              <p:nvPr/>
            </p:nvSpPr>
            <p:spPr>
              <a:xfrm>
                <a:off x="4127865" y="5437038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FD7DBE34-280F-0D0E-69C9-2B8094C3CC41}"/>
                  </a:ext>
                </a:extLst>
              </p:cNvPr>
              <p:cNvSpPr/>
              <p:nvPr/>
            </p:nvSpPr>
            <p:spPr>
              <a:xfrm>
                <a:off x="4046945" y="5510676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891DB2D-8C4D-1A91-0CD1-19DC35C0E0A9}"/>
                  </a:ext>
                </a:extLst>
              </p:cNvPr>
              <p:cNvSpPr/>
              <p:nvPr/>
            </p:nvSpPr>
            <p:spPr>
              <a:xfrm>
                <a:off x="4046945" y="5024344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566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8FC47F0D-0901-43F0-DCD4-8D0578294C5F}"/>
                  </a:ext>
                </a:extLst>
              </p:cNvPr>
              <p:cNvSpPr/>
              <p:nvPr/>
            </p:nvSpPr>
            <p:spPr>
              <a:xfrm>
                <a:off x="4046945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8DE7C424-84FC-DC98-7F70-3C848EDA7717}"/>
                  </a:ext>
                </a:extLst>
              </p:cNvPr>
              <p:cNvSpPr/>
              <p:nvPr/>
            </p:nvSpPr>
            <p:spPr>
              <a:xfrm>
                <a:off x="4127865" y="5271152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4D8107A4-C913-4662-FE57-A0E697B96CCE}"/>
                  </a:ext>
                </a:extLst>
              </p:cNvPr>
              <p:cNvSpPr/>
              <p:nvPr/>
            </p:nvSpPr>
            <p:spPr>
              <a:xfrm>
                <a:off x="4127865" y="535409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EC051546-C86F-0710-65F7-48267C4C6813}"/>
                  </a:ext>
                </a:extLst>
              </p:cNvPr>
              <p:cNvSpPr/>
              <p:nvPr/>
            </p:nvSpPr>
            <p:spPr>
              <a:xfrm>
                <a:off x="4046945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65C395A7-9333-22B8-E1EE-4C11254B4592}"/>
                  </a:ext>
                </a:extLst>
              </p:cNvPr>
              <p:cNvSpPr/>
              <p:nvPr/>
            </p:nvSpPr>
            <p:spPr>
              <a:xfrm>
                <a:off x="4127865" y="5188208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B1FB955B-B656-EF4F-22C7-3E6F85AF8C78}"/>
                  </a:ext>
                </a:extLst>
              </p:cNvPr>
              <p:cNvSpPr/>
              <p:nvPr/>
            </p:nvSpPr>
            <p:spPr>
              <a:xfrm>
                <a:off x="4046945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4611EC18-7FDF-BA50-B83D-15E845237C09}"/>
                  </a:ext>
                </a:extLst>
              </p:cNvPr>
              <p:cNvSpPr/>
              <p:nvPr/>
            </p:nvSpPr>
            <p:spPr>
              <a:xfrm>
                <a:off x="4127865" y="510526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789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A9F597F-41DA-ACFD-12B9-E7F28B01DFA8}"/>
                  </a:ext>
                </a:extLst>
              </p:cNvPr>
              <p:cNvSpPr/>
              <p:nvPr/>
            </p:nvSpPr>
            <p:spPr>
              <a:xfrm>
                <a:off x="4209190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122B52E1-784D-46DE-99EF-A7B5986DBD4A}"/>
                  </a:ext>
                </a:extLst>
              </p:cNvPr>
              <p:cNvSpPr/>
              <p:nvPr/>
            </p:nvSpPr>
            <p:spPr>
              <a:xfrm>
                <a:off x="4209190" y="534843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6BE2F61B-80B0-5E2A-F88D-B62DA6CD1CF4}"/>
                  </a:ext>
                </a:extLst>
              </p:cNvPr>
              <p:cNvSpPr/>
              <p:nvPr/>
            </p:nvSpPr>
            <p:spPr>
              <a:xfrm>
                <a:off x="4290111" y="5267510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5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5"/>
                      <a:pt x="33177" y="66355"/>
                    </a:cubicBezTo>
                    <a:cubicBezTo>
                      <a:pt x="14970" y="66355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525EC080-EC9B-D570-CA77-BF8175E3FD93}"/>
                  </a:ext>
                </a:extLst>
              </p:cNvPr>
              <p:cNvSpPr/>
              <p:nvPr/>
            </p:nvSpPr>
            <p:spPr>
              <a:xfrm>
                <a:off x="4209190" y="5186185"/>
                <a:ext cx="66354" cy="66354"/>
              </a:xfrm>
              <a:custGeom>
                <a:avLst/>
                <a:gdLst>
                  <a:gd name="connsiteX0" fmla="*/ 66355 w 66354"/>
                  <a:gd name="connsiteY0" fmla="*/ 33177 h 66354"/>
                  <a:gd name="connsiteX1" fmla="*/ 33177 w 66354"/>
                  <a:gd name="connsiteY1" fmla="*/ 66354 h 66354"/>
                  <a:gd name="connsiteX2" fmla="*/ 0 w 66354"/>
                  <a:gd name="connsiteY2" fmla="*/ 33177 h 66354"/>
                  <a:gd name="connsiteX3" fmla="*/ 33177 w 66354"/>
                  <a:gd name="connsiteY3" fmla="*/ 0 h 66354"/>
                  <a:gd name="connsiteX4" fmla="*/ 66355 w 66354"/>
                  <a:gd name="connsiteY4" fmla="*/ 33177 h 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4" h="66354">
                    <a:moveTo>
                      <a:pt x="66355" y="33177"/>
                    </a:moveTo>
                    <a:cubicBezTo>
                      <a:pt x="66355" y="51384"/>
                      <a:pt x="51384" y="66354"/>
                      <a:pt x="33177" y="66354"/>
                    </a:cubicBezTo>
                    <a:cubicBezTo>
                      <a:pt x="14970" y="66354"/>
                      <a:pt x="0" y="51384"/>
                      <a:pt x="0" y="33177"/>
                    </a:cubicBezTo>
                    <a:cubicBezTo>
                      <a:pt x="0" y="14970"/>
                      <a:pt x="14970" y="0"/>
                      <a:pt x="33177" y="0"/>
                    </a:cubicBezTo>
                    <a:cubicBezTo>
                      <a:pt x="51384" y="0"/>
                      <a:pt x="66355" y="14970"/>
                      <a:pt x="66355" y="33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51" name="Graphic 4">
            <a:extLst>
              <a:ext uri="{FF2B5EF4-FFF2-40B4-BE49-F238E27FC236}">
                <a16:creationId xmlns:a16="http://schemas.microsoft.com/office/drawing/2014/main" id="{223EF06D-7362-75EE-886A-E4DBDD4828B5}"/>
              </a:ext>
            </a:extLst>
          </p:cNvPr>
          <p:cNvGrpSpPr/>
          <p:nvPr/>
        </p:nvGrpSpPr>
        <p:grpSpPr>
          <a:xfrm>
            <a:off x="4830181" y="408353"/>
            <a:ext cx="312000" cy="447358"/>
            <a:chOff x="6143996" y="55025"/>
            <a:chExt cx="483094" cy="692678"/>
          </a:xfrm>
          <a:solidFill>
            <a:srgbClr val="000000"/>
          </a:solidFill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B763D5C9-255E-5759-A2B6-8317860C2912}"/>
                </a:ext>
              </a:extLst>
            </p:cNvPr>
            <p:cNvSpPr/>
            <p:nvPr/>
          </p:nvSpPr>
          <p:spPr>
            <a:xfrm>
              <a:off x="6244337" y="565626"/>
              <a:ext cx="81729" cy="81736"/>
            </a:xfrm>
            <a:custGeom>
              <a:avLst/>
              <a:gdLst>
                <a:gd name="connsiteX0" fmla="*/ 81729 w 81729"/>
                <a:gd name="connsiteY0" fmla="*/ 40871 h 81736"/>
                <a:gd name="connsiteX1" fmla="*/ 40865 w 81729"/>
                <a:gd name="connsiteY1" fmla="*/ 81736 h 81736"/>
                <a:gd name="connsiteX2" fmla="*/ 0 w 81729"/>
                <a:gd name="connsiteY2" fmla="*/ 40871 h 81736"/>
                <a:gd name="connsiteX3" fmla="*/ 40865 w 81729"/>
                <a:gd name="connsiteY3" fmla="*/ 6 h 81736"/>
                <a:gd name="connsiteX4" fmla="*/ 81729 w 81729"/>
                <a:gd name="connsiteY4" fmla="*/ 40871 h 8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36">
                  <a:moveTo>
                    <a:pt x="81729" y="40871"/>
                  </a:moveTo>
                  <a:cubicBezTo>
                    <a:pt x="81729" y="63529"/>
                    <a:pt x="63522" y="81736"/>
                    <a:pt x="40865" y="81736"/>
                  </a:cubicBezTo>
                  <a:cubicBezTo>
                    <a:pt x="18207" y="81736"/>
                    <a:pt x="0" y="63529"/>
                    <a:pt x="0" y="40871"/>
                  </a:cubicBezTo>
                  <a:cubicBezTo>
                    <a:pt x="0" y="18214"/>
                    <a:pt x="18207" y="6"/>
                    <a:pt x="40865" y="6"/>
                  </a:cubicBezTo>
                  <a:cubicBezTo>
                    <a:pt x="63522" y="-398"/>
                    <a:pt x="81729" y="18214"/>
                    <a:pt x="81729" y="40871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76262A77-021F-CAAB-A6CE-B8F8B2A17A0E}"/>
                </a:ext>
              </a:extLst>
            </p:cNvPr>
            <p:cNvSpPr/>
            <p:nvPr/>
          </p:nvSpPr>
          <p:spPr>
            <a:xfrm>
              <a:off x="6344678" y="574534"/>
              <a:ext cx="81729" cy="81729"/>
            </a:xfrm>
            <a:custGeom>
              <a:avLst/>
              <a:gdLst>
                <a:gd name="connsiteX0" fmla="*/ 81729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29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29" y="40865"/>
                  </a:moveTo>
                  <a:cubicBezTo>
                    <a:pt x="81729" y="63522"/>
                    <a:pt x="63522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2" y="0"/>
                    <a:pt x="81729" y="18207"/>
                    <a:pt x="81729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03ABD79-F2BD-2250-6ADE-74D14215187F}"/>
                </a:ext>
              </a:extLst>
            </p:cNvPr>
            <p:cNvSpPr/>
            <p:nvPr/>
          </p:nvSpPr>
          <p:spPr>
            <a:xfrm>
              <a:off x="6143996" y="656668"/>
              <a:ext cx="81729" cy="81729"/>
            </a:xfrm>
            <a:custGeom>
              <a:avLst/>
              <a:gdLst>
                <a:gd name="connsiteX0" fmla="*/ 81730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30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30" y="40865"/>
                  </a:moveTo>
                  <a:cubicBezTo>
                    <a:pt x="81730" y="63522"/>
                    <a:pt x="63523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3" y="0"/>
                    <a:pt x="81730" y="18207"/>
                    <a:pt x="81730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85E3C5E-7D89-AB67-EF40-2F9D9BE2C3FD}"/>
                </a:ext>
              </a:extLst>
            </p:cNvPr>
            <p:cNvSpPr/>
            <p:nvPr/>
          </p:nvSpPr>
          <p:spPr>
            <a:xfrm>
              <a:off x="6244337" y="665968"/>
              <a:ext cx="81729" cy="81736"/>
            </a:xfrm>
            <a:custGeom>
              <a:avLst/>
              <a:gdLst>
                <a:gd name="connsiteX0" fmla="*/ 81729 w 81729"/>
                <a:gd name="connsiteY0" fmla="*/ 40871 h 81736"/>
                <a:gd name="connsiteX1" fmla="*/ 40865 w 81729"/>
                <a:gd name="connsiteY1" fmla="*/ 81736 h 81736"/>
                <a:gd name="connsiteX2" fmla="*/ 0 w 81729"/>
                <a:gd name="connsiteY2" fmla="*/ 40871 h 81736"/>
                <a:gd name="connsiteX3" fmla="*/ 40865 w 81729"/>
                <a:gd name="connsiteY3" fmla="*/ 6 h 81736"/>
                <a:gd name="connsiteX4" fmla="*/ 81729 w 81729"/>
                <a:gd name="connsiteY4" fmla="*/ 40871 h 8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36">
                  <a:moveTo>
                    <a:pt x="81729" y="40871"/>
                  </a:moveTo>
                  <a:cubicBezTo>
                    <a:pt x="81729" y="63529"/>
                    <a:pt x="63522" y="81736"/>
                    <a:pt x="40865" y="81736"/>
                  </a:cubicBezTo>
                  <a:cubicBezTo>
                    <a:pt x="18207" y="81736"/>
                    <a:pt x="0" y="63529"/>
                    <a:pt x="0" y="40871"/>
                  </a:cubicBezTo>
                  <a:cubicBezTo>
                    <a:pt x="0" y="18214"/>
                    <a:pt x="18207" y="6"/>
                    <a:pt x="40865" y="6"/>
                  </a:cubicBezTo>
                  <a:cubicBezTo>
                    <a:pt x="63522" y="-398"/>
                    <a:pt x="81729" y="18214"/>
                    <a:pt x="81729" y="40871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7720A4CE-DEDC-EC79-F36A-D66D52E3A5B4}"/>
                </a:ext>
              </a:extLst>
            </p:cNvPr>
            <p:cNvSpPr/>
            <p:nvPr/>
          </p:nvSpPr>
          <p:spPr>
            <a:xfrm>
              <a:off x="6143996" y="55025"/>
              <a:ext cx="81729" cy="81729"/>
            </a:xfrm>
            <a:custGeom>
              <a:avLst/>
              <a:gdLst>
                <a:gd name="connsiteX0" fmla="*/ 81730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30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30" y="40865"/>
                  </a:moveTo>
                  <a:cubicBezTo>
                    <a:pt x="81730" y="63522"/>
                    <a:pt x="63523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3" y="0"/>
                    <a:pt x="81730" y="18207"/>
                    <a:pt x="81730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763200D7-CD2C-904E-E41F-0F81220145A3}"/>
                </a:ext>
              </a:extLst>
            </p:cNvPr>
            <p:cNvSpPr/>
            <p:nvPr/>
          </p:nvSpPr>
          <p:spPr>
            <a:xfrm>
              <a:off x="6244337" y="64325"/>
              <a:ext cx="81729" cy="81736"/>
            </a:xfrm>
            <a:custGeom>
              <a:avLst/>
              <a:gdLst>
                <a:gd name="connsiteX0" fmla="*/ 81729 w 81729"/>
                <a:gd name="connsiteY0" fmla="*/ 40871 h 81736"/>
                <a:gd name="connsiteX1" fmla="*/ 40865 w 81729"/>
                <a:gd name="connsiteY1" fmla="*/ 81736 h 81736"/>
                <a:gd name="connsiteX2" fmla="*/ 0 w 81729"/>
                <a:gd name="connsiteY2" fmla="*/ 40871 h 81736"/>
                <a:gd name="connsiteX3" fmla="*/ 40865 w 81729"/>
                <a:gd name="connsiteY3" fmla="*/ 6 h 81736"/>
                <a:gd name="connsiteX4" fmla="*/ 81729 w 81729"/>
                <a:gd name="connsiteY4" fmla="*/ 40871 h 8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36">
                  <a:moveTo>
                    <a:pt x="81729" y="40871"/>
                  </a:moveTo>
                  <a:cubicBezTo>
                    <a:pt x="81729" y="63529"/>
                    <a:pt x="63522" y="81736"/>
                    <a:pt x="40865" y="81736"/>
                  </a:cubicBezTo>
                  <a:cubicBezTo>
                    <a:pt x="18207" y="81736"/>
                    <a:pt x="0" y="63529"/>
                    <a:pt x="0" y="40871"/>
                  </a:cubicBezTo>
                  <a:cubicBezTo>
                    <a:pt x="0" y="18214"/>
                    <a:pt x="18207" y="6"/>
                    <a:pt x="40865" y="6"/>
                  </a:cubicBezTo>
                  <a:cubicBezTo>
                    <a:pt x="63522" y="-398"/>
                    <a:pt x="81729" y="18214"/>
                    <a:pt x="81729" y="40871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BA0B2028-CB23-15FD-B649-3DBA1D98BD39}"/>
                </a:ext>
              </a:extLst>
            </p:cNvPr>
            <p:cNvSpPr/>
            <p:nvPr/>
          </p:nvSpPr>
          <p:spPr>
            <a:xfrm>
              <a:off x="6344678" y="472170"/>
              <a:ext cx="81729" cy="81729"/>
            </a:xfrm>
            <a:custGeom>
              <a:avLst/>
              <a:gdLst>
                <a:gd name="connsiteX0" fmla="*/ 81729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29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29" y="40865"/>
                  </a:moveTo>
                  <a:cubicBezTo>
                    <a:pt x="81729" y="63522"/>
                    <a:pt x="63522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2" y="0"/>
                    <a:pt x="81729" y="18207"/>
                    <a:pt x="81729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5B230F1A-78F8-6850-36D1-112D9B4C2023}"/>
                </a:ext>
              </a:extLst>
            </p:cNvPr>
            <p:cNvSpPr/>
            <p:nvPr/>
          </p:nvSpPr>
          <p:spPr>
            <a:xfrm>
              <a:off x="6344678" y="267037"/>
              <a:ext cx="81729" cy="81729"/>
            </a:xfrm>
            <a:custGeom>
              <a:avLst/>
              <a:gdLst>
                <a:gd name="connsiteX0" fmla="*/ 81729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29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29" y="40865"/>
                  </a:moveTo>
                  <a:cubicBezTo>
                    <a:pt x="81729" y="63522"/>
                    <a:pt x="63522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2" y="0"/>
                    <a:pt x="81729" y="18207"/>
                    <a:pt x="81729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E42820D-E753-366E-0117-5B8B7D2FA8AA}"/>
                </a:ext>
              </a:extLst>
            </p:cNvPr>
            <p:cNvSpPr/>
            <p:nvPr/>
          </p:nvSpPr>
          <p:spPr>
            <a:xfrm>
              <a:off x="6244337" y="164666"/>
              <a:ext cx="81729" cy="81736"/>
            </a:xfrm>
            <a:custGeom>
              <a:avLst/>
              <a:gdLst>
                <a:gd name="connsiteX0" fmla="*/ 81729 w 81729"/>
                <a:gd name="connsiteY0" fmla="*/ 40871 h 81736"/>
                <a:gd name="connsiteX1" fmla="*/ 40865 w 81729"/>
                <a:gd name="connsiteY1" fmla="*/ 81736 h 81736"/>
                <a:gd name="connsiteX2" fmla="*/ 0 w 81729"/>
                <a:gd name="connsiteY2" fmla="*/ 40871 h 81736"/>
                <a:gd name="connsiteX3" fmla="*/ 40865 w 81729"/>
                <a:gd name="connsiteY3" fmla="*/ 6 h 81736"/>
                <a:gd name="connsiteX4" fmla="*/ 81729 w 81729"/>
                <a:gd name="connsiteY4" fmla="*/ 40871 h 8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36">
                  <a:moveTo>
                    <a:pt x="81729" y="40871"/>
                  </a:moveTo>
                  <a:cubicBezTo>
                    <a:pt x="81729" y="63529"/>
                    <a:pt x="63522" y="81736"/>
                    <a:pt x="40865" y="81736"/>
                  </a:cubicBezTo>
                  <a:cubicBezTo>
                    <a:pt x="18207" y="81736"/>
                    <a:pt x="0" y="63529"/>
                    <a:pt x="0" y="40871"/>
                  </a:cubicBezTo>
                  <a:cubicBezTo>
                    <a:pt x="0" y="18214"/>
                    <a:pt x="18207" y="6"/>
                    <a:pt x="40865" y="6"/>
                  </a:cubicBezTo>
                  <a:cubicBezTo>
                    <a:pt x="63522" y="-398"/>
                    <a:pt x="81729" y="18214"/>
                    <a:pt x="81729" y="40871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7B2F218A-AB6B-CD56-06E8-7716E4EB71A2}"/>
                </a:ext>
              </a:extLst>
            </p:cNvPr>
            <p:cNvSpPr/>
            <p:nvPr/>
          </p:nvSpPr>
          <p:spPr>
            <a:xfrm>
              <a:off x="6344678" y="164672"/>
              <a:ext cx="81729" cy="81729"/>
            </a:xfrm>
            <a:custGeom>
              <a:avLst/>
              <a:gdLst>
                <a:gd name="connsiteX0" fmla="*/ 81729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29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29" y="40865"/>
                  </a:moveTo>
                  <a:cubicBezTo>
                    <a:pt x="81729" y="63522"/>
                    <a:pt x="63522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2" y="0"/>
                    <a:pt x="81729" y="18207"/>
                    <a:pt x="81729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C737842D-7CE6-3A24-039E-1EEAF68CABC8}"/>
                </a:ext>
              </a:extLst>
            </p:cNvPr>
            <p:cNvSpPr/>
            <p:nvPr/>
          </p:nvSpPr>
          <p:spPr>
            <a:xfrm>
              <a:off x="6445019" y="364950"/>
              <a:ext cx="81729" cy="81729"/>
            </a:xfrm>
            <a:custGeom>
              <a:avLst/>
              <a:gdLst>
                <a:gd name="connsiteX0" fmla="*/ 81730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30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30" y="40865"/>
                  </a:moveTo>
                  <a:cubicBezTo>
                    <a:pt x="81730" y="63522"/>
                    <a:pt x="63523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118" y="0"/>
                    <a:pt x="81730" y="18207"/>
                    <a:pt x="81730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32E96CE7-D941-57FB-C489-FFCAC89E49F8}"/>
                </a:ext>
              </a:extLst>
            </p:cNvPr>
            <p:cNvSpPr/>
            <p:nvPr/>
          </p:nvSpPr>
          <p:spPr>
            <a:xfrm>
              <a:off x="6445019" y="465292"/>
              <a:ext cx="81729" cy="81729"/>
            </a:xfrm>
            <a:custGeom>
              <a:avLst/>
              <a:gdLst>
                <a:gd name="connsiteX0" fmla="*/ 81730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30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30" y="40865"/>
                  </a:moveTo>
                  <a:cubicBezTo>
                    <a:pt x="81730" y="63522"/>
                    <a:pt x="63523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118" y="0"/>
                    <a:pt x="81730" y="18207"/>
                    <a:pt x="81730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7CE0525-BA5C-8A7C-74A9-4006CF16A482}"/>
                </a:ext>
              </a:extLst>
            </p:cNvPr>
            <p:cNvSpPr/>
            <p:nvPr/>
          </p:nvSpPr>
          <p:spPr>
            <a:xfrm>
              <a:off x="6545361" y="364950"/>
              <a:ext cx="81729" cy="81729"/>
            </a:xfrm>
            <a:custGeom>
              <a:avLst/>
              <a:gdLst>
                <a:gd name="connsiteX0" fmla="*/ 81729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29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29" y="40865"/>
                  </a:moveTo>
                  <a:cubicBezTo>
                    <a:pt x="81729" y="63522"/>
                    <a:pt x="63522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522" y="0"/>
                    <a:pt x="81729" y="18207"/>
                    <a:pt x="81729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0617CBB3-5B0C-B9D8-8289-9212F55E7C70}"/>
                </a:ext>
              </a:extLst>
            </p:cNvPr>
            <p:cNvSpPr/>
            <p:nvPr/>
          </p:nvSpPr>
          <p:spPr>
            <a:xfrm>
              <a:off x="6445019" y="264609"/>
              <a:ext cx="81729" cy="81729"/>
            </a:xfrm>
            <a:custGeom>
              <a:avLst/>
              <a:gdLst>
                <a:gd name="connsiteX0" fmla="*/ 81730 w 81729"/>
                <a:gd name="connsiteY0" fmla="*/ 40865 h 81729"/>
                <a:gd name="connsiteX1" fmla="*/ 40865 w 81729"/>
                <a:gd name="connsiteY1" fmla="*/ 81730 h 81729"/>
                <a:gd name="connsiteX2" fmla="*/ 0 w 81729"/>
                <a:gd name="connsiteY2" fmla="*/ 40865 h 81729"/>
                <a:gd name="connsiteX3" fmla="*/ 40865 w 81729"/>
                <a:gd name="connsiteY3" fmla="*/ 0 h 81729"/>
                <a:gd name="connsiteX4" fmla="*/ 81730 w 81729"/>
                <a:gd name="connsiteY4" fmla="*/ 40865 h 8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9" h="81729">
                  <a:moveTo>
                    <a:pt x="81730" y="40865"/>
                  </a:moveTo>
                  <a:cubicBezTo>
                    <a:pt x="81730" y="63522"/>
                    <a:pt x="63523" y="81730"/>
                    <a:pt x="40865" y="81730"/>
                  </a:cubicBezTo>
                  <a:cubicBezTo>
                    <a:pt x="18207" y="81730"/>
                    <a:pt x="0" y="63522"/>
                    <a:pt x="0" y="40865"/>
                  </a:cubicBezTo>
                  <a:cubicBezTo>
                    <a:pt x="0" y="18207"/>
                    <a:pt x="18207" y="0"/>
                    <a:pt x="40865" y="0"/>
                  </a:cubicBezTo>
                  <a:cubicBezTo>
                    <a:pt x="63118" y="0"/>
                    <a:pt x="81730" y="18207"/>
                    <a:pt x="81730" y="4086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6" name="Graphic 4">
            <a:extLst>
              <a:ext uri="{FF2B5EF4-FFF2-40B4-BE49-F238E27FC236}">
                <a16:creationId xmlns:a16="http://schemas.microsoft.com/office/drawing/2014/main" id="{7030AF1B-CE94-A93F-3CEE-3217EECCECD4}"/>
              </a:ext>
            </a:extLst>
          </p:cNvPr>
          <p:cNvGrpSpPr/>
          <p:nvPr/>
        </p:nvGrpSpPr>
        <p:grpSpPr>
          <a:xfrm>
            <a:off x="4731334" y="2964068"/>
            <a:ext cx="509288" cy="282996"/>
            <a:chOff x="5991056" y="2655806"/>
            <a:chExt cx="788568" cy="438183"/>
          </a:xfrm>
          <a:solidFill>
            <a:srgbClr val="000000"/>
          </a:solidFill>
        </p:grpSpPr>
        <p:grpSp>
          <p:nvGrpSpPr>
            <p:cNvPr id="167" name="Graphic 4">
              <a:extLst>
                <a:ext uri="{FF2B5EF4-FFF2-40B4-BE49-F238E27FC236}">
                  <a16:creationId xmlns:a16="http://schemas.microsoft.com/office/drawing/2014/main" id="{A7D579D3-981C-1E3F-DE15-8238BA17881E}"/>
                </a:ext>
              </a:extLst>
            </p:cNvPr>
            <p:cNvGrpSpPr/>
            <p:nvPr/>
          </p:nvGrpSpPr>
          <p:grpSpPr>
            <a:xfrm>
              <a:off x="5991056" y="2655806"/>
              <a:ext cx="305474" cy="438183"/>
              <a:chOff x="5991056" y="2655806"/>
              <a:chExt cx="305474" cy="438183"/>
            </a:xfrm>
            <a:solidFill>
              <a:srgbClr val="000000"/>
            </a:solidFill>
          </p:grpSpPr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BD47E804-BAC7-FD8C-AC1C-06866D9F30FE}"/>
                  </a:ext>
                </a:extLst>
              </p:cNvPr>
              <p:cNvSpPr/>
              <p:nvPr/>
            </p:nvSpPr>
            <p:spPr>
              <a:xfrm>
                <a:off x="6054579" y="2979072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4"/>
                      <a:pt x="11734" y="10"/>
                      <a:pt x="25895" y="10"/>
                    </a:cubicBezTo>
                    <a:cubicBezTo>
                      <a:pt x="40056" y="-394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32D60642-B275-B6BA-162C-B1C4A23DA120}"/>
                  </a:ext>
                </a:extLst>
              </p:cNvPr>
              <p:cNvSpPr/>
              <p:nvPr/>
            </p:nvSpPr>
            <p:spPr>
              <a:xfrm>
                <a:off x="6118101" y="2984747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4 w 51788"/>
                  <a:gd name="connsiteY1" fmla="*/ 51789 h 51788"/>
                  <a:gd name="connsiteX2" fmla="*/ 0 w 51788"/>
                  <a:gd name="connsiteY2" fmla="*/ 25894 h 51788"/>
                  <a:gd name="connsiteX3" fmla="*/ 25894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5" y="51789"/>
                      <a:pt x="25894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4" y="0"/>
                    </a:cubicBezTo>
                    <a:cubicBezTo>
                      <a:pt x="40055" y="0"/>
                      <a:pt x="51789" y="11329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2A70A4F2-F284-6846-F274-D04CF306DDE9}"/>
                  </a:ext>
                </a:extLst>
              </p:cNvPr>
              <p:cNvSpPr/>
              <p:nvPr/>
            </p:nvSpPr>
            <p:spPr>
              <a:xfrm>
                <a:off x="5991056" y="3036536"/>
                <a:ext cx="51788" cy="51788"/>
              </a:xfrm>
              <a:custGeom>
                <a:avLst/>
                <a:gdLst>
                  <a:gd name="connsiteX0" fmla="*/ 51789 w 51788"/>
                  <a:gd name="connsiteY0" fmla="*/ 25895 h 51788"/>
                  <a:gd name="connsiteX1" fmla="*/ 25894 w 51788"/>
                  <a:gd name="connsiteY1" fmla="*/ 51789 h 51788"/>
                  <a:gd name="connsiteX2" fmla="*/ 0 w 51788"/>
                  <a:gd name="connsiteY2" fmla="*/ 25895 h 51788"/>
                  <a:gd name="connsiteX3" fmla="*/ 25894 w 51788"/>
                  <a:gd name="connsiteY3" fmla="*/ 0 h 51788"/>
                  <a:gd name="connsiteX4" fmla="*/ 51789 w 51788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3" y="51789"/>
                      <a:pt x="0" y="40056"/>
                      <a:pt x="0" y="25895"/>
                    </a:cubicBezTo>
                    <a:cubicBezTo>
                      <a:pt x="0" y="11734"/>
                      <a:pt x="11733" y="0"/>
                      <a:pt x="25894" y="0"/>
                    </a:cubicBezTo>
                    <a:cubicBezTo>
                      <a:pt x="40055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BB0CCEB2-B675-BBE5-BC1D-8689E580CCC0}"/>
                  </a:ext>
                </a:extLst>
              </p:cNvPr>
              <p:cNvSpPr/>
              <p:nvPr/>
            </p:nvSpPr>
            <p:spPr>
              <a:xfrm>
                <a:off x="6054579" y="3042200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9292CA67-0154-6860-D036-CFA88A546164}"/>
                  </a:ext>
                </a:extLst>
              </p:cNvPr>
              <p:cNvSpPr/>
              <p:nvPr/>
            </p:nvSpPr>
            <p:spPr>
              <a:xfrm>
                <a:off x="5991056" y="2655806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4 w 51788"/>
                  <a:gd name="connsiteY1" fmla="*/ 51789 h 51788"/>
                  <a:gd name="connsiteX2" fmla="*/ 0 w 51788"/>
                  <a:gd name="connsiteY2" fmla="*/ 25894 h 51788"/>
                  <a:gd name="connsiteX3" fmla="*/ 25894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5" y="51789"/>
                      <a:pt x="25894" y="51789"/>
                    </a:cubicBezTo>
                    <a:cubicBezTo>
                      <a:pt x="11733" y="51789"/>
                      <a:pt x="0" y="40055"/>
                      <a:pt x="0" y="25894"/>
                    </a:cubicBezTo>
                    <a:cubicBezTo>
                      <a:pt x="0" y="11733"/>
                      <a:pt x="11733" y="0"/>
                      <a:pt x="25894" y="0"/>
                    </a:cubicBezTo>
                    <a:cubicBezTo>
                      <a:pt x="40055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8FEDCC32-D373-B038-D7CC-0E799922886F}"/>
                  </a:ext>
                </a:extLst>
              </p:cNvPr>
              <p:cNvSpPr/>
              <p:nvPr/>
            </p:nvSpPr>
            <p:spPr>
              <a:xfrm>
                <a:off x="6054579" y="2661864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3"/>
                      <a:pt x="11734" y="10"/>
                      <a:pt x="25895" y="10"/>
                    </a:cubicBezTo>
                    <a:cubicBezTo>
                      <a:pt x="40056" y="-395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F0D7C708-76A7-228D-D11B-745693379704}"/>
                  </a:ext>
                </a:extLst>
              </p:cNvPr>
              <p:cNvSpPr/>
              <p:nvPr/>
            </p:nvSpPr>
            <p:spPr>
              <a:xfrm>
                <a:off x="6118101" y="2919606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4 w 51788"/>
                  <a:gd name="connsiteY1" fmla="*/ 51789 h 51789"/>
                  <a:gd name="connsiteX2" fmla="*/ 0 w 51788"/>
                  <a:gd name="connsiteY2" fmla="*/ 25895 h 51789"/>
                  <a:gd name="connsiteX3" fmla="*/ 25894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4" y="0"/>
                    </a:cubicBezTo>
                    <a:cubicBezTo>
                      <a:pt x="40055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7C01CCC9-F816-7EAA-5F1F-9EDF7964538F}"/>
                  </a:ext>
                </a:extLst>
              </p:cNvPr>
              <p:cNvSpPr/>
              <p:nvPr/>
            </p:nvSpPr>
            <p:spPr>
              <a:xfrm>
                <a:off x="6118101" y="2790133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4 w 51788"/>
                  <a:gd name="connsiteY1" fmla="*/ 51789 h 51789"/>
                  <a:gd name="connsiteX2" fmla="*/ 0 w 51788"/>
                  <a:gd name="connsiteY2" fmla="*/ 25895 h 51789"/>
                  <a:gd name="connsiteX3" fmla="*/ 25894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4" y="0"/>
                    </a:cubicBezTo>
                    <a:cubicBezTo>
                      <a:pt x="40055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4EC77FC-C33D-A522-F2AF-837C3730EC53}"/>
                  </a:ext>
                </a:extLst>
              </p:cNvPr>
              <p:cNvSpPr/>
              <p:nvPr/>
            </p:nvSpPr>
            <p:spPr>
              <a:xfrm>
                <a:off x="6054579" y="2724992"/>
                <a:ext cx="51789" cy="51788"/>
              </a:xfrm>
              <a:custGeom>
                <a:avLst/>
                <a:gdLst>
                  <a:gd name="connsiteX0" fmla="*/ 51789 w 51789"/>
                  <a:gd name="connsiteY0" fmla="*/ 25895 h 51788"/>
                  <a:gd name="connsiteX1" fmla="*/ 25895 w 51789"/>
                  <a:gd name="connsiteY1" fmla="*/ 51789 h 51788"/>
                  <a:gd name="connsiteX2" fmla="*/ 0 w 51789"/>
                  <a:gd name="connsiteY2" fmla="*/ 25895 h 51788"/>
                  <a:gd name="connsiteX3" fmla="*/ 25895 w 51789"/>
                  <a:gd name="connsiteY3" fmla="*/ 0 h 51788"/>
                  <a:gd name="connsiteX4" fmla="*/ 51789 w 51789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3676ECDA-FF53-5E1D-90F8-BA2CFE213055}"/>
                  </a:ext>
                </a:extLst>
              </p:cNvPr>
              <p:cNvSpPr/>
              <p:nvPr/>
            </p:nvSpPr>
            <p:spPr>
              <a:xfrm>
                <a:off x="6118101" y="2724992"/>
                <a:ext cx="51789" cy="51789"/>
              </a:xfrm>
              <a:custGeom>
                <a:avLst/>
                <a:gdLst>
                  <a:gd name="connsiteX0" fmla="*/ 51789 w 51789"/>
                  <a:gd name="connsiteY0" fmla="*/ 25895 h 51789"/>
                  <a:gd name="connsiteX1" fmla="*/ 25894 w 51789"/>
                  <a:gd name="connsiteY1" fmla="*/ 51789 h 51789"/>
                  <a:gd name="connsiteX2" fmla="*/ 0 w 51789"/>
                  <a:gd name="connsiteY2" fmla="*/ 25895 h 51789"/>
                  <a:gd name="connsiteX3" fmla="*/ 25894 w 51789"/>
                  <a:gd name="connsiteY3" fmla="*/ 0 h 51789"/>
                  <a:gd name="connsiteX4" fmla="*/ 51789 w 51789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9">
                    <a:moveTo>
                      <a:pt x="51789" y="25895"/>
                    </a:moveTo>
                    <a:cubicBezTo>
                      <a:pt x="51789" y="40196"/>
                      <a:pt x="40196" y="51789"/>
                      <a:pt x="25894" y="51789"/>
                    </a:cubicBezTo>
                    <a:cubicBezTo>
                      <a:pt x="11593" y="51789"/>
                      <a:pt x="0" y="40196"/>
                      <a:pt x="0" y="25895"/>
                    </a:cubicBezTo>
                    <a:cubicBezTo>
                      <a:pt x="0" y="11594"/>
                      <a:pt x="11593" y="0"/>
                      <a:pt x="25894" y="0"/>
                    </a:cubicBezTo>
                    <a:cubicBezTo>
                      <a:pt x="40196" y="0"/>
                      <a:pt x="51789" y="11593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393672B2-60A9-40C1-140E-3F9E88CDDBEA}"/>
                  </a:ext>
                </a:extLst>
              </p:cNvPr>
              <p:cNvSpPr/>
              <p:nvPr/>
            </p:nvSpPr>
            <p:spPr>
              <a:xfrm>
                <a:off x="6181624" y="2852037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5D9B485B-2380-7E15-699F-D7156A66FCCB}"/>
                  </a:ext>
                </a:extLst>
              </p:cNvPr>
              <p:cNvSpPr/>
              <p:nvPr/>
            </p:nvSpPr>
            <p:spPr>
              <a:xfrm>
                <a:off x="6181624" y="2915560"/>
                <a:ext cx="51789" cy="51789"/>
              </a:xfrm>
              <a:custGeom>
                <a:avLst/>
                <a:gdLst>
                  <a:gd name="connsiteX0" fmla="*/ 51789 w 51789"/>
                  <a:gd name="connsiteY0" fmla="*/ 25895 h 51789"/>
                  <a:gd name="connsiteX1" fmla="*/ 25895 w 51789"/>
                  <a:gd name="connsiteY1" fmla="*/ 51789 h 51789"/>
                  <a:gd name="connsiteX2" fmla="*/ 0 w 51789"/>
                  <a:gd name="connsiteY2" fmla="*/ 25895 h 51789"/>
                  <a:gd name="connsiteX3" fmla="*/ 25895 w 51789"/>
                  <a:gd name="connsiteY3" fmla="*/ 0 h 51789"/>
                  <a:gd name="connsiteX4" fmla="*/ 51789 w 51789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9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AEF4EEB9-0217-A98E-FF65-0BA8884A7D9A}"/>
                  </a:ext>
                </a:extLst>
              </p:cNvPr>
              <p:cNvSpPr/>
              <p:nvPr/>
            </p:nvSpPr>
            <p:spPr>
              <a:xfrm>
                <a:off x="6244742" y="2852037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460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8F7373A4-B74D-4D49-74BB-F2CEFFA1B018}"/>
                  </a:ext>
                </a:extLst>
              </p:cNvPr>
              <p:cNvSpPr/>
              <p:nvPr/>
            </p:nvSpPr>
            <p:spPr>
              <a:xfrm>
                <a:off x="6181624" y="2788515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2" name="Graphic 4">
              <a:extLst>
                <a:ext uri="{FF2B5EF4-FFF2-40B4-BE49-F238E27FC236}">
                  <a16:creationId xmlns:a16="http://schemas.microsoft.com/office/drawing/2014/main" id="{7D31947A-B8DE-D2CD-A56A-9C8E4089C4A2}"/>
                </a:ext>
              </a:extLst>
            </p:cNvPr>
            <p:cNvGrpSpPr/>
            <p:nvPr/>
          </p:nvGrpSpPr>
          <p:grpSpPr>
            <a:xfrm>
              <a:off x="6225725" y="2655806"/>
              <a:ext cx="305474" cy="438183"/>
              <a:chOff x="6225725" y="2655806"/>
              <a:chExt cx="305474" cy="438183"/>
            </a:xfrm>
            <a:solidFill>
              <a:srgbClr val="000000"/>
            </a:solidFill>
          </p:grpSpPr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C0061D1-BFE2-15EC-700E-2D2B91559C4D}"/>
                  </a:ext>
                </a:extLst>
              </p:cNvPr>
              <p:cNvSpPr/>
              <p:nvPr/>
            </p:nvSpPr>
            <p:spPr>
              <a:xfrm>
                <a:off x="6289248" y="2979072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4"/>
                      <a:pt x="11734" y="10"/>
                      <a:pt x="25895" y="10"/>
                    </a:cubicBezTo>
                    <a:cubicBezTo>
                      <a:pt x="40056" y="-394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A179DB9E-A528-E7C3-B5C2-AC5486DDF082}"/>
                  </a:ext>
                </a:extLst>
              </p:cNvPr>
              <p:cNvSpPr/>
              <p:nvPr/>
            </p:nvSpPr>
            <p:spPr>
              <a:xfrm>
                <a:off x="6352771" y="2984747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4 w 51788"/>
                  <a:gd name="connsiteY1" fmla="*/ 51789 h 51788"/>
                  <a:gd name="connsiteX2" fmla="*/ 0 w 51788"/>
                  <a:gd name="connsiteY2" fmla="*/ 25894 h 51788"/>
                  <a:gd name="connsiteX3" fmla="*/ 25894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5" y="51789"/>
                      <a:pt x="25894" y="51789"/>
                    </a:cubicBezTo>
                    <a:cubicBezTo>
                      <a:pt x="11733" y="51789"/>
                      <a:pt x="0" y="40055"/>
                      <a:pt x="0" y="25894"/>
                    </a:cubicBezTo>
                    <a:cubicBezTo>
                      <a:pt x="0" y="11733"/>
                      <a:pt x="11733" y="0"/>
                      <a:pt x="25894" y="0"/>
                    </a:cubicBezTo>
                    <a:cubicBezTo>
                      <a:pt x="40055" y="0"/>
                      <a:pt x="51789" y="11329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48BC3872-61B3-0E95-0A9B-F77C9D03E7F0}"/>
                  </a:ext>
                </a:extLst>
              </p:cNvPr>
              <p:cNvSpPr/>
              <p:nvPr/>
            </p:nvSpPr>
            <p:spPr>
              <a:xfrm>
                <a:off x="6225725" y="3036536"/>
                <a:ext cx="51788" cy="51788"/>
              </a:xfrm>
              <a:custGeom>
                <a:avLst/>
                <a:gdLst>
                  <a:gd name="connsiteX0" fmla="*/ 51789 w 51788"/>
                  <a:gd name="connsiteY0" fmla="*/ 25895 h 51788"/>
                  <a:gd name="connsiteX1" fmla="*/ 25895 w 51788"/>
                  <a:gd name="connsiteY1" fmla="*/ 51789 h 51788"/>
                  <a:gd name="connsiteX2" fmla="*/ 0 w 51788"/>
                  <a:gd name="connsiteY2" fmla="*/ 25895 h 51788"/>
                  <a:gd name="connsiteX3" fmla="*/ 25895 w 51788"/>
                  <a:gd name="connsiteY3" fmla="*/ 0 h 51788"/>
                  <a:gd name="connsiteX4" fmla="*/ 51789 w 51788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31931BB-137C-F73E-27C8-435FFDBB2D5C}"/>
                  </a:ext>
                </a:extLst>
              </p:cNvPr>
              <p:cNvSpPr/>
              <p:nvPr/>
            </p:nvSpPr>
            <p:spPr>
              <a:xfrm>
                <a:off x="6289248" y="3042200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4F418AA3-3C16-55B4-58A0-7F253D727734}"/>
                  </a:ext>
                </a:extLst>
              </p:cNvPr>
              <p:cNvSpPr/>
              <p:nvPr/>
            </p:nvSpPr>
            <p:spPr>
              <a:xfrm>
                <a:off x="6225725" y="2655806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5 w 51788"/>
                  <a:gd name="connsiteY1" fmla="*/ 51789 h 51788"/>
                  <a:gd name="connsiteX2" fmla="*/ 0 w 51788"/>
                  <a:gd name="connsiteY2" fmla="*/ 25894 h 51788"/>
                  <a:gd name="connsiteX3" fmla="*/ 25895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214A56E2-4892-474E-09AE-944866D6502F}"/>
                  </a:ext>
                </a:extLst>
              </p:cNvPr>
              <p:cNvSpPr/>
              <p:nvPr/>
            </p:nvSpPr>
            <p:spPr>
              <a:xfrm>
                <a:off x="6289248" y="2661864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3"/>
                      <a:pt x="11734" y="10"/>
                      <a:pt x="25895" y="10"/>
                    </a:cubicBezTo>
                    <a:cubicBezTo>
                      <a:pt x="40056" y="-395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98CD6D43-1131-0A8F-7EE5-425A2D1A732B}"/>
                  </a:ext>
                </a:extLst>
              </p:cNvPr>
              <p:cNvSpPr/>
              <p:nvPr/>
            </p:nvSpPr>
            <p:spPr>
              <a:xfrm>
                <a:off x="6352771" y="2919606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4 w 51788"/>
                  <a:gd name="connsiteY1" fmla="*/ 51789 h 51789"/>
                  <a:gd name="connsiteX2" fmla="*/ 0 w 51788"/>
                  <a:gd name="connsiteY2" fmla="*/ 25895 h 51789"/>
                  <a:gd name="connsiteX3" fmla="*/ 25894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3" y="51789"/>
                      <a:pt x="0" y="40056"/>
                      <a:pt x="0" y="25895"/>
                    </a:cubicBezTo>
                    <a:cubicBezTo>
                      <a:pt x="0" y="11734"/>
                      <a:pt x="11733" y="0"/>
                      <a:pt x="25894" y="0"/>
                    </a:cubicBezTo>
                    <a:cubicBezTo>
                      <a:pt x="40055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EFBEB50-3C56-D4AD-B0B9-097559CA5389}"/>
                  </a:ext>
                </a:extLst>
              </p:cNvPr>
              <p:cNvSpPr/>
              <p:nvPr/>
            </p:nvSpPr>
            <p:spPr>
              <a:xfrm>
                <a:off x="6352771" y="2790133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4 w 51788"/>
                  <a:gd name="connsiteY1" fmla="*/ 51789 h 51789"/>
                  <a:gd name="connsiteX2" fmla="*/ 0 w 51788"/>
                  <a:gd name="connsiteY2" fmla="*/ 25895 h 51789"/>
                  <a:gd name="connsiteX3" fmla="*/ 25894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3" y="51789"/>
                      <a:pt x="0" y="40056"/>
                      <a:pt x="0" y="25895"/>
                    </a:cubicBezTo>
                    <a:cubicBezTo>
                      <a:pt x="0" y="11734"/>
                      <a:pt x="11733" y="0"/>
                      <a:pt x="25894" y="0"/>
                    </a:cubicBezTo>
                    <a:cubicBezTo>
                      <a:pt x="40055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82F19F56-BAC1-BFF5-389A-99E1502D846D}"/>
                  </a:ext>
                </a:extLst>
              </p:cNvPr>
              <p:cNvSpPr/>
              <p:nvPr/>
            </p:nvSpPr>
            <p:spPr>
              <a:xfrm>
                <a:off x="6289248" y="2724992"/>
                <a:ext cx="51789" cy="51788"/>
              </a:xfrm>
              <a:custGeom>
                <a:avLst/>
                <a:gdLst>
                  <a:gd name="connsiteX0" fmla="*/ 51789 w 51789"/>
                  <a:gd name="connsiteY0" fmla="*/ 25895 h 51788"/>
                  <a:gd name="connsiteX1" fmla="*/ 25895 w 51789"/>
                  <a:gd name="connsiteY1" fmla="*/ 51789 h 51788"/>
                  <a:gd name="connsiteX2" fmla="*/ 0 w 51789"/>
                  <a:gd name="connsiteY2" fmla="*/ 25895 h 51788"/>
                  <a:gd name="connsiteX3" fmla="*/ 25895 w 51789"/>
                  <a:gd name="connsiteY3" fmla="*/ 0 h 51788"/>
                  <a:gd name="connsiteX4" fmla="*/ 51789 w 51789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1265922D-C189-B7F3-E040-EF1DEDCA6B08}"/>
                  </a:ext>
                </a:extLst>
              </p:cNvPr>
              <p:cNvSpPr/>
              <p:nvPr/>
            </p:nvSpPr>
            <p:spPr>
              <a:xfrm>
                <a:off x="6352771" y="2724992"/>
                <a:ext cx="51788" cy="51788"/>
              </a:xfrm>
              <a:custGeom>
                <a:avLst/>
                <a:gdLst>
                  <a:gd name="connsiteX0" fmla="*/ 51789 w 51788"/>
                  <a:gd name="connsiteY0" fmla="*/ 25895 h 51788"/>
                  <a:gd name="connsiteX1" fmla="*/ 25894 w 51788"/>
                  <a:gd name="connsiteY1" fmla="*/ 51789 h 51788"/>
                  <a:gd name="connsiteX2" fmla="*/ 0 w 51788"/>
                  <a:gd name="connsiteY2" fmla="*/ 25895 h 51788"/>
                  <a:gd name="connsiteX3" fmla="*/ 25894 w 51788"/>
                  <a:gd name="connsiteY3" fmla="*/ 0 h 51788"/>
                  <a:gd name="connsiteX4" fmla="*/ 51789 w 51788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3" y="51789"/>
                      <a:pt x="0" y="40056"/>
                      <a:pt x="0" y="25895"/>
                    </a:cubicBezTo>
                    <a:cubicBezTo>
                      <a:pt x="0" y="11734"/>
                      <a:pt x="11733" y="0"/>
                      <a:pt x="25894" y="0"/>
                    </a:cubicBezTo>
                    <a:cubicBezTo>
                      <a:pt x="40055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32CD5D32-EA64-D1BE-28B5-92B4130B8BDA}"/>
                  </a:ext>
                </a:extLst>
              </p:cNvPr>
              <p:cNvSpPr/>
              <p:nvPr/>
            </p:nvSpPr>
            <p:spPr>
              <a:xfrm>
                <a:off x="6415888" y="2852037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5 w 51788"/>
                  <a:gd name="connsiteY1" fmla="*/ 51789 h 51788"/>
                  <a:gd name="connsiteX2" fmla="*/ 0 w 51788"/>
                  <a:gd name="connsiteY2" fmla="*/ 25894 h 51788"/>
                  <a:gd name="connsiteX3" fmla="*/ 25895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9AB8AC79-41C1-9384-45A0-167DCCCA8275}"/>
                  </a:ext>
                </a:extLst>
              </p:cNvPr>
              <p:cNvSpPr/>
              <p:nvPr/>
            </p:nvSpPr>
            <p:spPr>
              <a:xfrm>
                <a:off x="6415888" y="2915560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5 w 51788"/>
                  <a:gd name="connsiteY1" fmla="*/ 51789 h 51789"/>
                  <a:gd name="connsiteX2" fmla="*/ 0 w 51788"/>
                  <a:gd name="connsiteY2" fmla="*/ 25895 h 51789"/>
                  <a:gd name="connsiteX3" fmla="*/ 25895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2D2D3CCF-78A3-E57C-DF4A-27D5B771B74D}"/>
                  </a:ext>
                </a:extLst>
              </p:cNvPr>
              <p:cNvSpPr/>
              <p:nvPr/>
            </p:nvSpPr>
            <p:spPr>
              <a:xfrm>
                <a:off x="6479411" y="2852037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460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DD55A744-6058-1148-7100-AF1D5816167C}"/>
                  </a:ext>
                </a:extLst>
              </p:cNvPr>
              <p:cNvSpPr/>
              <p:nvPr/>
            </p:nvSpPr>
            <p:spPr>
              <a:xfrm>
                <a:off x="6415888" y="2788515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5 w 51788"/>
                  <a:gd name="connsiteY1" fmla="*/ 51789 h 51788"/>
                  <a:gd name="connsiteX2" fmla="*/ 0 w 51788"/>
                  <a:gd name="connsiteY2" fmla="*/ 25894 h 51788"/>
                  <a:gd name="connsiteX3" fmla="*/ 25895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7" name="Graphic 4">
              <a:extLst>
                <a:ext uri="{FF2B5EF4-FFF2-40B4-BE49-F238E27FC236}">
                  <a16:creationId xmlns:a16="http://schemas.microsoft.com/office/drawing/2014/main" id="{5040111C-3471-ACCB-E108-575821C10251}"/>
                </a:ext>
              </a:extLst>
            </p:cNvPr>
            <p:cNvGrpSpPr/>
            <p:nvPr/>
          </p:nvGrpSpPr>
          <p:grpSpPr>
            <a:xfrm>
              <a:off x="6474151" y="2655806"/>
              <a:ext cx="305474" cy="438183"/>
              <a:chOff x="6474151" y="2655806"/>
              <a:chExt cx="305474" cy="438183"/>
            </a:xfrm>
            <a:solidFill>
              <a:srgbClr val="000000"/>
            </a:solidFill>
          </p:grpSpPr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0C88A6B8-4A14-F923-D46F-639673E39574}"/>
                  </a:ext>
                </a:extLst>
              </p:cNvPr>
              <p:cNvSpPr/>
              <p:nvPr/>
            </p:nvSpPr>
            <p:spPr>
              <a:xfrm>
                <a:off x="6537673" y="2979072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4"/>
                      <a:pt x="11734" y="10"/>
                      <a:pt x="25895" y="10"/>
                    </a:cubicBezTo>
                    <a:cubicBezTo>
                      <a:pt x="40056" y="-394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4D047CAD-B5D0-B3FE-9E4A-CAF4ADB1F91F}"/>
                  </a:ext>
                </a:extLst>
              </p:cNvPr>
              <p:cNvSpPr/>
              <p:nvPr/>
            </p:nvSpPr>
            <p:spPr>
              <a:xfrm>
                <a:off x="6601196" y="2984747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329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F4261E94-CECE-A1BA-5960-1E932FC58BB8}"/>
                  </a:ext>
                </a:extLst>
              </p:cNvPr>
              <p:cNvSpPr/>
              <p:nvPr/>
            </p:nvSpPr>
            <p:spPr>
              <a:xfrm>
                <a:off x="6474151" y="3036536"/>
                <a:ext cx="51788" cy="51788"/>
              </a:xfrm>
              <a:custGeom>
                <a:avLst/>
                <a:gdLst>
                  <a:gd name="connsiteX0" fmla="*/ 51789 w 51788"/>
                  <a:gd name="connsiteY0" fmla="*/ 25895 h 51788"/>
                  <a:gd name="connsiteX1" fmla="*/ 25894 w 51788"/>
                  <a:gd name="connsiteY1" fmla="*/ 51789 h 51788"/>
                  <a:gd name="connsiteX2" fmla="*/ 0 w 51788"/>
                  <a:gd name="connsiteY2" fmla="*/ 25895 h 51788"/>
                  <a:gd name="connsiteX3" fmla="*/ 25894 w 51788"/>
                  <a:gd name="connsiteY3" fmla="*/ 0 h 51788"/>
                  <a:gd name="connsiteX4" fmla="*/ 51789 w 51788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5"/>
                    </a:moveTo>
                    <a:cubicBezTo>
                      <a:pt x="51789" y="40056"/>
                      <a:pt x="40055" y="51789"/>
                      <a:pt x="25894" y="51789"/>
                    </a:cubicBezTo>
                    <a:cubicBezTo>
                      <a:pt x="11733" y="51789"/>
                      <a:pt x="0" y="40056"/>
                      <a:pt x="0" y="25895"/>
                    </a:cubicBezTo>
                    <a:cubicBezTo>
                      <a:pt x="0" y="11734"/>
                      <a:pt x="11733" y="0"/>
                      <a:pt x="25894" y="0"/>
                    </a:cubicBezTo>
                    <a:cubicBezTo>
                      <a:pt x="40055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C76B659E-71A1-657F-1A87-6E5462928873}"/>
                  </a:ext>
                </a:extLst>
              </p:cNvPr>
              <p:cNvSpPr/>
              <p:nvPr/>
            </p:nvSpPr>
            <p:spPr>
              <a:xfrm>
                <a:off x="6537673" y="3042200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457ACC38-37CD-93DA-BFC8-51B7011227E8}"/>
                  </a:ext>
                </a:extLst>
              </p:cNvPr>
              <p:cNvSpPr/>
              <p:nvPr/>
            </p:nvSpPr>
            <p:spPr>
              <a:xfrm>
                <a:off x="6474151" y="2655806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4 w 51788"/>
                  <a:gd name="connsiteY1" fmla="*/ 51789 h 51788"/>
                  <a:gd name="connsiteX2" fmla="*/ 0 w 51788"/>
                  <a:gd name="connsiteY2" fmla="*/ 25894 h 51788"/>
                  <a:gd name="connsiteX3" fmla="*/ 25894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5" y="51789"/>
                      <a:pt x="25894" y="51789"/>
                    </a:cubicBezTo>
                    <a:cubicBezTo>
                      <a:pt x="11733" y="51789"/>
                      <a:pt x="0" y="40055"/>
                      <a:pt x="0" y="25894"/>
                    </a:cubicBezTo>
                    <a:cubicBezTo>
                      <a:pt x="0" y="11733"/>
                      <a:pt x="11733" y="0"/>
                      <a:pt x="25894" y="0"/>
                    </a:cubicBezTo>
                    <a:cubicBezTo>
                      <a:pt x="40055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DF54CC2E-E87F-EC14-DE24-17477BAF9263}"/>
                  </a:ext>
                </a:extLst>
              </p:cNvPr>
              <p:cNvSpPr/>
              <p:nvPr/>
            </p:nvSpPr>
            <p:spPr>
              <a:xfrm>
                <a:off x="6537673" y="2661864"/>
                <a:ext cx="51789" cy="51799"/>
              </a:xfrm>
              <a:custGeom>
                <a:avLst/>
                <a:gdLst>
                  <a:gd name="connsiteX0" fmla="*/ 51789 w 51789"/>
                  <a:gd name="connsiteY0" fmla="*/ 25905 h 51799"/>
                  <a:gd name="connsiteX1" fmla="*/ 25895 w 51789"/>
                  <a:gd name="connsiteY1" fmla="*/ 51799 h 51799"/>
                  <a:gd name="connsiteX2" fmla="*/ 0 w 51789"/>
                  <a:gd name="connsiteY2" fmla="*/ 25905 h 51799"/>
                  <a:gd name="connsiteX3" fmla="*/ 25895 w 51789"/>
                  <a:gd name="connsiteY3" fmla="*/ 10 h 51799"/>
                  <a:gd name="connsiteX4" fmla="*/ 51789 w 51789"/>
                  <a:gd name="connsiteY4" fmla="*/ 25905 h 5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99">
                    <a:moveTo>
                      <a:pt x="51789" y="25905"/>
                    </a:moveTo>
                    <a:cubicBezTo>
                      <a:pt x="51789" y="40066"/>
                      <a:pt x="40056" y="51799"/>
                      <a:pt x="25895" y="51799"/>
                    </a:cubicBezTo>
                    <a:cubicBezTo>
                      <a:pt x="11734" y="51799"/>
                      <a:pt x="0" y="40066"/>
                      <a:pt x="0" y="25905"/>
                    </a:cubicBezTo>
                    <a:cubicBezTo>
                      <a:pt x="0" y="11743"/>
                      <a:pt x="11734" y="10"/>
                      <a:pt x="25895" y="10"/>
                    </a:cubicBezTo>
                    <a:cubicBezTo>
                      <a:pt x="40056" y="-395"/>
                      <a:pt x="51789" y="11339"/>
                      <a:pt x="51789" y="259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92D1BE4-2920-451E-EA1A-083E3E606D9A}"/>
                  </a:ext>
                </a:extLst>
              </p:cNvPr>
              <p:cNvSpPr/>
              <p:nvPr/>
            </p:nvSpPr>
            <p:spPr>
              <a:xfrm>
                <a:off x="6601196" y="2919606"/>
                <a:ext cx="51789" cy="51789"/>
              </a:xfrm>
              <a:custGeom>
                <a:avLst/>
                <a:gdLst>
                  <a:gd name="connsiteX0" fmla="*/ 51789 w 51789"/>
                  <a:gd name="connsiteY0" fmla="*/ 25895 h 51789"/>
                  <a:gd name="connsiteX1" fmla="*/ 25895 w 51789"/>
                  <a:gd name="connsiteY1" fmla="*/ 51789 h 51789"/>
                  <a:gd name="connsiteX2" fmla="*/ 0 w 51789"/>
                  <a:gd name="connsiteY2" fmla="*/ 25895 h 51789"/>
                  <a:gd name="connsiteX3" fmla="*/ 25895 w 51789"/>
                  <a:gd name="connsiteY3" fmla="*/ 0 h 51789"/>
                  <a:gd name="connsiteX4" fmla="*/ 51789 w 51789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9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B76385BB-F9E0-7CE1-D8C8-D4B11CB1CEE1}"/>
                  </a:ext>
                </a:extLst>
              </p:cNvPr>
              <p:cNvSpPr/>
              <p:nvPr/>
            </p:nvSpPr>
            <p:spPr>
              <a:xfrm>
                <a:off x="6601196" y="2790133"/>
                <a:ext cx="51789" cy="51789"/>
              </a:xfrm>
              <a:custGeom>
                <a:avLst/>
                <a:gdLst>
                  <a:gd name="connsiteX0" fmla="*/ 51789 w 51789"/>
                  <a:gd name="connsiteY0" fmla="*/ 25895 h 51789"/>
                  <a:gd name="connsiteX1" fmla="*/ 25895 w 51789"/>
                  <a:gd name="connsiteY1" fmla="*/ 51789 h 51789"/>
                  <a:gd name="connsiteX2" fmla="*/ 0 w 51789"/>
                  <a:gd name="connsiteY2" fmla="*/ 25895 h 51789"/>
                  <a:gd name="connsiteX3" fmla="*/ 25895 w 51789"/>
                  <a:gd name="connsiteY3" fmla="*/ 0 h 51789"/>
                  <a:gd name="connsiteX4" fmla="*/ 51789 w 51789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9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F72AFFB6-752E-4EFF-FE25-4F2465563325}"/>
                  </a:ext>
                </a:extLst>
              </p:cNvPr>
              <p:cNvSpPr/>
              <p:nvPr/>
            </p:nvSpPr>
            <p:spPr>
              <a:xfrm>
                <a:off x="6537673" y="2724992"/>
                <a:ext cx="51789" cy="51788"/>
              </a:xfrm>
              <a:custGeom>
                <a:avLst/>
                <a:gdLst>
                  <a:gd name="connsiteX0" fmla="*/ 51789 w 51789"/>
                  <a:gd name="connsiteY0" fmla="*/ 25895 h 51788"/>
                  <a:gd name="connsiteX1" fmla="*/ 25895 w 51789"/>
                  <a:gd name="connsiteY1" fmla="*/ 51789 h 51788"/>
                  <a:gd name="connsiteX2" fmla="*/ 0 w 51789"/>
                  <a:gd name="connsiteY2" fmla="*/ 25895 h 51788"/>
                  <a:gd name="connsiteX3" fmla="*/ 25895 w 51789"/>
                  <a:gd name="connsiteY3" fmla="*/ 0 h 51788"/>
                  <a:gd name="connsiteX4" fmla="*/ 51789 w 51789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B71298B6-1E9A-9DFA-5F60-C6819A6A4227}"/>
                  </a:ext>
                </a:extLst>
              </p:cNvPr>
              <p:cNvSpPr/>
              <p:nvPr/>
            </p:nvSpPr>
            <p:spPr>
              <a:xfrm>
                <a:off x="6601196" y="2724992"/>
                <a:ext cx="51789" cy="51788"/>
              </a:xfrm>
              <a:custGeom>
                <a:avLst/>
                <a:gdLst>
                  <a:gd name="connsiteX0" fmla="*/ 51789 w 51789"/>
                  <a:gd name="connsiteY0" fmla="*/ 25895 h 51788"/>
                  <a:gd name="connsiteX1" fmla="*/ 25895 w 51789"/>
                  <a:gd name="connsiteY1" fmla="*/ 51789 h 51788"/>
                  <a:gd name="connsiteX2" fmla="*/ 0 w 51789"/>
                  <a:gd name="connsiteY2" fmla="*/ 25895 h 51788"/>
                  <a:gd name="connsiteX3" fmla="*/ 25895 w 51789"/>
                  <a:gd name="connsiteY3" fmla="*/ 0 h 51788"/>
                  <a:gd name="connsiteX4" fmla="*/ 51789 w 51789"/>
                  <a:gd name="connsiteY4" fmla="*/ 25895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734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0C3B8A3-B6AC-B39D-BDF8-4371D0D0CB44}"/>
                  </a:ext>
                </a:extLst>
              </p:cNvPr>
              <p:cNvSpPr/>
              <p:nvPr/>
            </p:nvSpPr>
            <p:spPr>
              <a:xfrm>
                <a:off x="6664718" y="2852037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5 w 51788"/>
                  <a:gd name="connsiteY1" fmla="*/ 51789 h 51788"/>
                  <a:gd name="connsiteX2" fmla="*/ 0 w 51788"/>
                  <a:gd name="connsiteY2" fmla="*/ 25894 h 51788"/>
                  <a:gd name="connsiteX3" fmla="*/ 25895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AC99C7AF-42CA-36AF-8B01-7E052AD30568}"/>
                  </a:ext>
                </a:extLst>
              </p:cNvPr>
              <p:cNvSpPr/>
              <p:nvPr/>
            </p:nvSpPr>
            <p:spPr>
              <a:xfrm>
                <a:off x="6664718" y="2915560"/>
                <a:ext cx="51788" cy="51789"/>
              </a:xfrm>
              <a:custGeom>
                <a:avLst/>
                <a:gdLst>
                  <a:gd name="connsiteX0" fmla="*/ 51789 w 51788"/>
                  <a:gd name="connsiteY0" fmla="*/ 25895 h 51789"/>
                  <a:gd name="connsiteX1" fmla="*/ 25895 w 51788"/>
                  <a:gd name="connsiteY1" fmla="*/ 51789 h 51789"/>
                  <a:gd name="connsiteX2" fmla="*/ 0 w 51788"/>
                  <a:gd name="connsiteY2" fmla="*/ 25895 h 51789"/>
                  <a:gd name="connsiteX3" fmla="*/ 25895 w 51788"/>
                  <a:gd name="connsiteY3" fmla="*/ 0 h 51789"/>
                  <a:gd name="connsiteX4" fmla="*/ 51789 w 51788"/>
                  <a:gd name="connsiteY4" fmla="*/ 25895 h 5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9">
                    <a:moveTo>
                      <a:pt x="51789" y="25895"/>
                    </a:moveTo>
                    <a:cubicBezTo>
                      <a:pt x="51789" y="40056"/>
                      <a:pt x="40056" y="51789"/>
                      <a:pt x="25895" y="51789"/>
                    </a:cubicBezTo>
                    <a:cubicBezTo>
                      <a:pt x="11734" y="51789"/>
                      <a:pt x="0" y="40056"/>
                      <a:pt x="0" y="25895"/>
                    </a:cubicBezTo>
                    <a:cubicBezTo>
                      <a:pt x="0" y="11734"/>
                      <a:pt x="11734" y="0"/>
                      <a:pt x="25895" y="0"/>
                    </a:cubicBezTo>
                    <a:cubicBezTo>
                      <a:pt x="40056" y="0"/>
                      <a:pt x="51789" y="11329"/>
                      <a:pt x="51789" y="258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0BD1E19E-6FAC-ABE2-2798-2EED398201C4}"/>
                  </a:ext>
                </a:extLst>
              </p:cNvPr>
              <p:cNvSpPr/>
              <p:nvPr/>
            </p:nvSpPr>
            <p:spPr>
              <a:xfrm>
                <a:off x="6727836" y="2852037"/>
                <a:ext cx="51789" cy="51788"/>
              </a:xfrm>
              <a:custGeom>
                <a:avLst/>
                <a:gdLst>
                  <a:gd name="connsiteX0" fmla="*/ 51789 w 51789"/>
                  <a:gd name="connsiteY0" fmla="*/ 25894 h 51788"/>
                  <a:gd name="connsiteX1" fmla="*/ 25895 w 51789"/>
                  <a:gd name="connsiteY1" fmla="*/ 51789 h 51788"/>
                  <a:gd name="connsiteX2" fmla="*/ 0 w 51789"/>
                  <a:gd name="connsiteY2" fmla="*/ 25894 h 51788"/>
                  <a:gd name="connsiteX3" fmla="*/ 25895 w 51789"/>
                  <a:gd name="connsiteY3" fmla="*/ 0 h 51788"/>
                  <a:gd name="connsiteX4" fmla="*/ 51789 w 51789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9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460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51EF58A7-15DC-9323-E404-1327D5B172A6}"/>
                  </a:ext>
                </a:extLst>
              </p:cNvPr>
              <p:cNvSpPr/>
              <p:nvPr/>
            </p:nvSpPr>
            <p:spPr>
              <a:xfrm>
                <a:off x="6664718" y="2788515"/>
                <a:ext cx="51788" cy="51788"/>
              </a:xfrm>
              <a:custGeom>
                <a:avLst/>
                <a:gdLst>
                  <a:gd name="connsiteX0" fmla="*/ 51789 w 51788"/>
                  <a:gd name="connsiteY0" fmla="*/ 25894 h 51788"/>
                  <a:gd name="connsiteX1" fmla="*/ 25895 w 51788"/>
                  <a:gd name="connsiteY1" fmla="*/ 51789 h 51788"/>
                  <a:gd name="connsiteX2" fmla="*/ 0 w 51788"/>
                  <a:gd name="connsiteY2" fmla="*/ 25894 h 51788"/>
                  <a:gd name="connsiteX3" fmla="*/ 25895 w 51788"/>
                  <a:gd name="connsiteY3" fmla="*/ 0 h 51788"/>
                  <a:gd name="connsiteX4" fmla="*/ 51789 w 51788"/>
                  <a:gd name="connsiteY4" fmla="*/ 25894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788" h="51788">
                    <a:moveTo>
                      <a:pt x="51789" y="25894"/>
                    </a:moveTo>
                    <a:cubicBezTo>
                      <a:pt x="51789" y="40055"/>
                      <a:pt x="40056" y="51789"/>
                      <a:pt x="25895" y="51789"/>
                    </a:cubicBezTo>
                    <a:cubicBezTo>
                      <a:pt x="11734" y="51789"/>
                      <a:pt x="0" y="40055"/>
                      <a:pt x="0" y="25894"/>
                    </a:cubicBezTo>
                    <a:cubicBezTo>
                      <a:pt x="0" y="11733"/>
                      <a:pt x="11734" y="0"/>
                      <a:pt x="25895" y="0"/>
                    </a:cubicBezTo>
                    <a:cubicBezTo>
                      <a:pt x="40056" y="0"/>
                      <a:pt x="51789" y="11733"/>
                      <a:pt x="51789" y="25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12" name="Freeform: Shape 211">
            <a:extLst>
              <a:ext uri="{FF2B5EF4-FFF2-40B4-BE49-F238E27FC236}">
                <a16:creationId xmlns:a16="http://schemas.microsoft.com/office/drawing/2014/main" id="{95D66644-2561-11BC-8C9E-1685D89B5845}"/>
              </a:ext>
            </a:extLst>
          </p:cNvPr>
          <p:cNvSpPr/>
          <p:nvPr/>
        </p:nvSpPr>
        <p:spPr>
          <a:xfrm>
            <a:off x="3675602" y="460091"/>
            <a:ext cx="401108" cy="343882"/>
          </a:xfrm>
          <a:custGeom>
            <a:avLst/>
            <a:gdLst>
              <a:gd name="connsiteX0" fmla="*/ 0 w 621063"/>
              <a:gd name="connsiteY0" fmla="*/ 532456 h 532455"/>
              <a:gd name="connsiteX1" fmla="*/ 621064 w 621063"/>
              <a:gd name="connsiteY1" fmla="*/ 266228 h 532455"/>
              <a:gd name="connsiteX2" fmla="*/ 0 w 621063"/>
              <a:gd name="connsiteY2" fmla="*/ 0 h 532455"/>
              <a:gd name="connsiteX3" fmla="*/ 177620 w 621063"/>
              <a:gd name="connsiteY3" fmla="*/ 266228 h 532455"/>
              <a:gd name="connsiteX4" fmla="*/ 0 w 621063"/>
              <a:gd name="connsiteY4" fmla="*/ 532456 h 53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063" h="532455">
                <a:moveTo>
                  <a:pt x="0" y="532456"/>
                </a:moveTo>
                <a:lnTo>
                  <a:pt x="621064" y="266228"/>
                </a:lnTo>
                <a:lnTo>
                  <a:pt x="0" y="0"/>
                </a:lnTo>
                <a:cubicBezTo>
                  <a:pt x="59072" y="88608"/>
                  <a:pt x="118144" y="177620"/>
                  <a:pt x="177620" y="266228"/>
                </a:cubicBezTo>
                <a:cubicBezTo>
                  <a:pt x="118144" y="354836"/>
                  <a:pt x="59072" y="443848"/>
                  <a:pt x="0" y="532456"/>
                </a:cubicBez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3" name="Freeform: Shape 212">
            <a:extLst>
              <a:ext uri="{FF2B5EF4-FFF2-40B4-BE49-F238E27FC236}">
                <a16:creationId xmlns:a16="http://schemas.microsoft.com/office/drawing/2014/main" id="{B937900A-3771-61A9-65D3-2F9E0C3231B0}"/>
              </a:ext>
            </a:extLst>
          </p:cNvPr>
          <p:cNvSpPr/>
          <p:nvPr/>
        </p:nvSpPr>
        <p:spPr>
          <a:xfrm>
            <a:off x="3537633" y="1772620"/>
            <a:ext cx="401108" cy="343882"/>
          </a:xfrm>
          <a:custGeom>
            <a:avLst/>
            <a:gdLst>
              <a:gd name="connsiteX0" fmla="*/ 0 w 621063"/>
              <a:gd name="connsiteY0" fmla="*/ 532456 h 532455"/>
              <a:gd name="connsiteX1" fmla="*/ 621064 w 621063"/>
              <a:gd name="connsiteY1" fmla="*/ 266228 h 532455"/>
              <a:gd name="connsiteX2" fmla="*/ 0 w 621063"/>
              <a:gd name="connsiteY2" fmla="*/ 0 h 532455"/>
              <a:gd name="connsiteX3" fmla="*/ 1618 w 621063"/>
              <a:gd name="connsiteY3" fmla="*/ 2832 h 532455"/>
              <a:gd name="connsiteX4" fmla="*/ 1618 w 621063"/>
              <a:gd name="connsiteY4" fmla="*/ 530028 h 532455"/>
              <a:gd name="connsiteX5" fmla="*/ 0 w 621063"/>
              <a:gd name="connsiteY5" fmla="*/ 532456 h 53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063" h="532455">
                <a:moveTo>
                  <a:pt x="0" y="532456"/>
                </a:moveTo>
                <a:lnTo>
                  <a:pt x="621064" y="266228"/>
                </a:lnTo>
                <a:lnTo>
                  <a:pt x="0" y="0"/>
                </a:lnTo>
                <a:cubicBezTo>
                  <a:pt x="405" y="809"/>
                  <a:pt x="1214" y="1619"/>
                  <a:pt x="1618" y="2832"/>
                </a:cubicBezTo>
                <a:cubicBezTo>
                  <a:pt x="110456" y="162650"/>
                  <a:pt x="110456" y="370211"/>
                  <a:pt x="1618" y="530028"/>
                </a:cubicBezTo>
                <a:cubicBezTo>
                  <a:pt x="1214" y="530838"/>
                  <a:pt x="405" y="531647"/>
                  <a:pt x="0" y="532456"/>
                </a:cubicBez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4" name="Graphic 4">
            <a:extLst>
              <a:ext uri="{FF2B5EF4-FFF2-40B4-BE49-F238E27FC236}">
                <a16:creationId xmlns:a16="http://schemas.microsoft.com/office/drawing/2014/main" id="{3796EB8D-05DD-E837-5C62-8F7E1CEA0A71}"/>
              </a:ext>
            </a:extLst>
          </p:cNvPr>
          <p:cNvGrpSpPr/>
          <p:nvPr/>
        </p:nvGrpSpPr>
        <p:grpSpPr>
          <a:xfrm>
            <a:off x="10578244" y="615448"/>
            <a:ext cx="720426" cy="206434"/>
            <a:chOff x="5203701" y="5140869"/>
            <a:chExt cx="1115487" cy="319635"/>
          </a:xfrm>
          <a:solidFill>
            <a:srgbClr val="000000"/>
          </a:solidFill>
        </p:grpSpPr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4C1D8AE3-5D57-BF13-522D-3BBC6D925166}"/>
                </a:ext>
              </a:extLst>
            </p:cNvPr>
            <p:cNvSpPr/>
            <p:nvPr/>
          </p:nvSpPr>
          <p:spPr>
            <a:xfrm>
              <a:off x="5946145" y="5140869"/>
              <a:ext cx="373042" cy="319635"/>
            </a:xfrm>
            <a:custGeom>
              <a:avLst/>
              <a:gdLst>
                <a:gd name="connsiteX0" fmla="*/ 0 w 373042"/>
                <a:gd name="connsiteY0" fmla="*/ 319635 h 319635"/>
                <a:gd name="connsiteX1" fmla="*/ 373043 w 373042"/>
                <a:gd name="connsiteY1" fmla="*/ 159818 h 319635"/>
                <a:gd name="connsiteX2" fmla="*/ 0 w 373042"/>
                <a:gd name="connsiteY2" fmla="*/ 0 h 319635"/>
                <a:gd name="connsiteX3" fmla="*/ 1214 w 373042"/>
                <a:gd name="connsiteY3" fmla="*/ 1619 h 319635"/>
                <a:gd name="connsiteX4" fmla="*/ 1214 w 373042"/>
                <a:gd name="connsiteY4" fmla="*/ 318422 h 319635"/>
                <a:gd name="connsiteX5" fmla="*/ 0 w 373042"/>
                <a:gd name="connsiteY5" fmla="*/ 319635 h 3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042" h="319635">
                  <a:moveTo>
                    <a:pt x="0" y="319635"/>
                  </a:moveTo>
                  <a:lnTo>
                    <a:pt x="373043" y="159818"/>
                  </a:lnTo>
                  <a:lnTo>
                    <a:pt x="0" y="0"/>
                  </a:lnTo>
                  <a:cubicBezTo>
                    <a:pt x="405" y="405"/>
                    <a:pt x="809" y="1214"/>
                    <a:pt x="1214" y="1619"/>
                  </a:cubicBezTo>
                  <a:cubicBezTo>
                    <a:pt x="66759" y="97509"/>
                    <a:pt x="66759" y="222531"/>
                    <a:pt x="1214" y="318422"/>
                  </a:cubicBezTo>
                  <a:cubicBezTo>
                    <a:pt x="405" y="318826"/>
                    <a:pt x="405" y="319231"/>
                    <a:pt x="0" y="31963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C6BF37E9-525B-E9B1-6670-651B201CE95D}"/>
                </a:ext>
              </a:extLst>
            </p:cNvPr>
            <p:cNvSpPr/>
            <p:nvPr/>
          </p:nvSpPr>
          <p:spPr>
            <a:xfrm>
              <a:off x="5574721" y="5140869"/>
              <a:ext cx="373042" cy="319635"/>
            </a:xfrm>
            <a:custGeom>
              <a:avLst/>
              <a:gdLst>
                <a:gd name="connsiteX0" fmla="*/ 0 w 373042"/>
                <a:gd name="connsiteY0" fmla="*/ 319635 h 319635"/>
                <a:gd name="connsiteX1" fmla="*/ 373043 w 373042"/>
                <a:gd name="connsiteY1" fmla="*/ 159818 h 319635"/>
                <a:gd name="connsiteX2" fmla="*/ 0 w 373042"/>
                <a:gd name="connsiteY2" fmla="*/ 0 h 319635"/>
                <a:gd name="connsiteX3" fmla="*/ 1214 w 373042"/>
                <a:gd name="connsiteY3" fmla="*/ 1619 h 319635"/>
                <a:gd name="connsiteX4" fmla="*/ 1214 w 373042"/>
                <a:gd name="connsiteY4" fmla="*/ 318422 h 319635"/>
                <a:gd name="connsiteX5" fmla="*/ 0 w 373042"/>
                <a:gd name="connsiteY5" fmla="*/ 319635 h 3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042" h="319635">
                  <a:moveTo>
                    <a:pt x="0" y="319635"/>
                  </a:moveTo>
                  <a:lnTo>
                    <a:pt x="373043" y="159818"/>
                  </a:lnTo>
                  <a:lnTo>
                    <a:pt x="0" y="0"/>
                  </a:lnTo>
                  <a:cubicBezTo>
                    <a:pt x="405" y="405"/>
                    <a:pt x="809" y="1214"/>
                    <a:pt x="1214" y="1619"/>
                  </a:cubicBezTo>
                  <a:cubicBezTo>
                    <a:pt x="66759" y="97509"/>
                    <a:pt x="66759" y="222531"/>
                    <a:pt x="1214" y="318422"/>
                  </a:cubicBezTo>
                  <a:cubicBezTo>
                    <a:pt x="809" y="318826"/>
                    <a:pt x="405" y="319231"/>
                    <a:pt x="0" y="31963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E4589854-9917-C775-DB17-396AB71A9875}"/>
                </a:ext>
              </a:extLst>
            </p:cNvPr>
            <p:cNvSpPr/>
            <p:nvPr/>
          </p:nvSpPr>
          <p:spPr>
            <a:xfrm>
              <a:off x="5203701" y="5140869"/>
              <a:ext cx="373042" cy="319635"/>
            </a:xfrm>
            <a:custGeom>
              <a:avLst/>
              <a:gdLst>
                <a:gd name="connsiteX0" fmla="*/ 0 w 373042"/>
                <a:gd name="connsiteY0" fmla="*/ 319635 h 319635"/>
                <a:gd name="connsiteX1" fmla="*/ 373043 w 373042"/>
                <a:gd name="connsiteY1" fmla="*/ 159818 h 319635"/>
                <a:gd name="connsiteX2" fmla="*/ 0 w 373042"/>
                <a:gd name="connsiteY2" fmla="*/ 0 h 319635"/>
                <a:gd name="connsiteX3" fmla="*/ 1214 w 373042"/>
                <a:gd name="connsiteY3" fmla="*/ 1619 h 319635"/>
                <a:gd name="connsiteX4" fmla="*/ 1214 w 373042"/>
                <a:gd name="connsiteY4" fmla="*/ 318422 h 319635"/>
                <a:gd name="connsiteX5" fmla="*/ 0 w 373042"/>
                <a:gd name="connsiteY5" fmla="*/ 319635 h 31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042" h="319635">
                  <a:moveTo>
                    <a:pt x="0" y="319635"/>
                  </a:moveTo>
                  <a:lnTo>
                    <a:pt x="373043" y="159818"/>
                  </a:lnTo>
                  <a:lnTo>
                    <a:pt x="0" y="0"/>
                  </a:lnTo>
                  <a:cubicBezTo>
                    <a:pt x="405" y="405"/>
                    <a:pt x="809" y="1214"/>
                    <a:pt x="1214" y="1619"/>
                  </a:cubicBezTo>
                  <a:cubicBezTo>
                    <a:pt x="66759" y="97509"/>
                    <a:pt x="66759" y="222531"/>
                    <a:pt x="1214" y="318422"/>
                  </a:cubicBezTo>
                  <a:cubicBezTo>
                    <a:pt x="809" y="318826"/>
                    <a:pt x="405" y="319231"/>
                    <a:pt x="0" y="319635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8" name="Freeform: Shape 217">
            <a:extLst>
              <a:ext uri="{FF2B5EF4-FFF2-40B4-BE49-F238E27FC236}">
                <a16:creationId xmlns:a16="http://schemas.microsoft.com/office/drawing/2014/main" id="{58B262F4-94F2-606A-E052-7D047581E867}"/>
              </a:ext>
            </a:extLst>
          </p:cNvPr>
          <p:cNvSpPr/>
          <p:nvPr/>
        </p:nvSpPr>
        <p:spPr>
          <a:xfrm>
            <a:off x="8167550" y="461095"/>
            <a:ext cx="527842" cy="488906"/>
          </a:xfrm>
          <a:custGeom>
            <a:avLst/>
            <a:gdLst>
              <a:gd name="connsiteX0" fmla="*/ 0 w 817295"/>
              <a:gd name="connsiteY0" fmla="*/ 757010 h 757009"/>
              <a:gd name="connsiteX1" fmla="*/ 144038 w 817295"/>
              <a:gd name="connsiteY1" fmla="*/ 596788 h 757009"/>
              <a:gd name="connsiteX2" fmla="*/ 144038 w 817295"/>
              <a:gd name="connsiteY2" fmla="*/ 160627 h 757009"/>
              <a:gd name="connsiteX3" fmla="*/ 141611 w 817295"/>
              <a:gd name="connsiteY3" fmla="*/ 157795 h 757009"/>
              <a:gd name="connsiteX4" fmla="*/ 0 w 817295"/>
              <a:gd name="connsiteY4" fmla="*/ 0 h 757009"/>
              <a:gd name="connsiteX5" fmla="*/ 817296 w 817295"/>
              <a:gd name="connsiteY5" fmla="*/ 378303 h 757009"/>
              <a:gd name="connsiteX6" fmla="*/ 0 w 817295"/>
              <a:gd name="connsiteY6" fmla="*/ 757010 h 757009"/>
              <a:gd name="connsiteX7" fmla="*/ 292527 w 817295"/>
              <a:gd name="connsiteY7" fmla="*/ 231432 h 757009"/>
              <a:gd name="connsiteX8" fmla="*/ 292527 w 817295"/>
              <a:gd name="connsiteY8" fmla="*/ 525982 h 757009"/>
              <a:gd name="connsiteX9" fmla="*/ 610544 w 817295"/>
              <a:gd name="connsiteY9" fmla="*/ 378707 h 757009"/>
              <a:gd name="connsiteX10" fmla="*/ 292527 w 817295"/>
              <a:gd name="connsiteY10" fmla="*/ 231432 h 75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7295" h="757009">
                <a:moveTo>
                  <a:pt x="0" y="757010"/>
                </a:moveTo>
                <a:lnTo>
                  <a:pt x="144038" y="596788"/>
                </a:lnTo>
                <a:cubicBezTo>
                  <a:pt x="265823" y="464078"/>
                  <a:pt x="265823" y="292932"/>
                  <a:pt x="144038" y="160627"/>
                </a:cubicBezTo>
                <a:lnTo>
                  <a:pt x="141611" y="157795"/>
                </a:lnTo>
                <a:lnTo>
                  <a:pt x="0" y="0"/>
                </a:lnTo>
                <a:lnTo>
                  <a:pt x="817296" y="378303"/>
                </a:lnTo>
                <a:lnTo>
                  <a:pt x="0" y="757010"/>
                </a:lnTo>
                <a:close/>
                <a:moveTo>
                  <a:pt x="292527" y="231432"/>
                </a:moveTo>
                <a:cubicBezTo>
                  <a:pt x="332178" y="326918"/>
                  <a:pt x="332178" y="430092"/>
                  <a:pt x="292527" y="525982"/>
                </a:cubicBezTo>
                <a:lnTo>
                  <a:pt x="610544" y="378707"/>
                </a:lnTo>
                <a:lnTo>
                  <a:pt x="292527" y="231432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9" name="Graphic 4">
            <a:extLst>
              <a:ext uri="{FF2B5EF4-FFF2-40B4-BE49-F238E27FC236}">
                <a16:creationId xmlns:a16="http://schemas.microsoft.com/office/drawing/2014/main" id="{A3AE9D5A-332C-DC3B-4669-D2FA2F2A068F}"/>
              </a:ext>
            </a:extLst>
          </p:cNvPr>
          <p:cNvGrpSpPr/>
          <p:nvPr/>
        </p:nvGrpSpPr>
        <p:grpSpPr>
          <a:xfrm>
            <a:off x="3585192" y="2886982"/>
            <a:ext cx="305990" cy="437166"/>
            <a:chOff x="4900655" y="2536448"/>
            <a:chExt cx="473788" cy="676898"/>
          </a:xfrm>
          <a:solidFill>
            <a:srgbClr val="000000"/>
          </a:solidFill>
        </p:grpSpPr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92B81BD8-0C5C-ED12-7FE5-11359B27A9A3}"/>
                </a:ext>
              </a:extLst>
            </p:cNvPr>
            <p:cNvSpPr/>
            <p:nvPr/>
          </p:nvSpPr>
          <p:spPr>
            <a:xfrm>
              <a:off x="4900655" y="2536448"/>
              <a:ext cx="263800" cy="676898"/>
            </a:xfrm>
            <a:custGeom>
              <a:avLst/>
              <a:gdLst>
                <a:gd name="connsiteX0" fmla="*/ 0 w 263800"/>
                <a:gd name="connsiteY0" fmla="*/ 676899 h 676898"/>
                <a:gd name="connsiteX1" fmla="*/ 52193 w 263800"/>
                <a:gd name="connsiteY1" fmla="*/ 654646 h 676898"/>
                <a:gd name="connsiteX2" fmla="*/ 263800 w 263800"/>
                <a:gd name="connsiteY2" fmla="*/ 341079 h 676898"/>
                <a:gd name="connsiteX3" fmla="*/ 263800 w 263800"/>
                <a:gd name="connsiteY3" fmla="*/ 335819 h 676898"/>
                <a:gd name="connsiteX4" fmla="*/ 52193 w 263800"/>
                <a:gd name="connsiteY4" fmla="*/ 22253 h 676898"/>
                <a:gd name="connsiteX5" fmla="*/ 0 w 263800"/>
                <a:gd name="connsiteY5" fmla="*/ 0 h 676898"/>
                <a:gd name="connsiteX6" fmla="*/ 0 w 263800"/>
                <a:gd name="connsiteY6" fmla="*/ 0 h 676898"/>
                <a:gd name="connsiteX7" fmla="*/ 0 w 263800"/>
                <a:gd name="connsiteY7" fmla="*/ 676899 h 676898"/>
                <a:gd name="connsiteX8" fmla="*/ 0 w 263800"/>
                <a:gd name="connsiteY8" fmla="*/ 676899 h 6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800" h="676898">
                  <a:moveTo>
                    <a:pt x="0" y="676899"/>
                  </a:moveTo>
                  <a:lnTo>
                    <a:pt x="52193" y="654646"/>
                  </a:lnTo>
                  <a:cubicBezTo>
                    <a:pt x="178025" y="600834"/>
                    <a:pt x="263396" y="478239"/>
                    <a:pt x="263800" y="341079"/>
                  </a:cubicBezTo>
                  <a:cubicBezTo>
                    <a:pt x="263800" y="339461"/>
                    <a:pt x="263800" y="337842"/>
                    <a:pt x="263800" y="335819"/>
                  </a:cubicBezTo>
                  <a:cubicBezTo>
                    <a:pt x="263396" y="199064"/>
                    <a:pt x="178025" y="76470"/>
                    <a:pt x="52193" y="2225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41611" y="204728"/>
                    <a:pt x="141611" y="472170"/>
                    <a:pt x="0" y="676899"/>
                  </a:cubicBezTo>
                  <a:cubicBezTo>
                    <a:pt x="0" y="676899"/>
                    <a:pt x="0" y="676899"/>
                    <a:pt x="0" y="67689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38AF3807-3A4D-74B9-6738-A0F7E19081FF}"/>
                </a:ext>
              </a:extLst>
            </p:cNvPr>
            <p:cNvSpPr/>
            <p:nvPr/>
          </p:nvSpPr>
          <p:spPr>
            <a:xfrm>
              <a:off x="5110643" y="2536448"/>
              <a:ext cx="263800" cy="676898"/>
            </a:xfrm>
            <a:custGeom>
              <a:avLst/>
              <a:gdLst>
                <a:gd name="connsiteX0" fmla="*/ 0 w 263800"/>
                <a:gd name="connsiteY0" fmla="*/ 676899 h 676898"/>
                <a:gd name="connsiteX1" fmla="*/ 52194 w 263800"/>
                <a:gd name="connsiteY1" fmla="*/ 654646 h 676898"/>
                <a:gd name="connsiteX2" fmla="*/ 263800 w 263800"/>
                <a:gd name="connsiteY2" fmla="*/ 341079 h 676898"/>
                <a:gd name="connsiteX3" fmla="*/ 263800 w 263800"/>
                <a:gd name="connsiteY3" fmla="*/ 335819 h 676898"/>
                <a:gd name="connsiteX4" fmla="*/ 52194 w 263800"/>
                <a:gd name="connsiteY4" fmla="*/ 22253 h 676898"/>
                <a:gd name="connsiteX5" fmla="*/ 0 w 263800"/>
                <a:gd name="connsiteY5" fmla="*/ 0 h 676898"/>
                <a:gd name="connsiteX6" fmla="*/ 0 w 263800"/>
                <a:gd name="connsiteY6" fmla="*/ 0 h 676898"/>
                <a:gd name="connsiteX7" fmla="*/ 0 w 263800"/>
                <a:gd name="connsiteY7" fmla="*/ 676899 h 676898"/>
                <a:gd name="connsiteX8" fmla="*/ 0 w 263800"/>
                <a:gd name="connsiteY8" fmla="*/ 676899 h 6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800" h="676898">
                  <a:moveTo>
                    <a:pt x="0" y="676899"/>
                  </a:moveTo>
                  <a:lnTo>
                    <a:pt x="52194" y="654646"/>
                  </a:lnTo>
                  <a:cubicBezTo>
                    <a:pt x="178025" y="600834"/>
                    <a:pt x="263396" y="478239"/>
                    <a:pt x="263800" y="341079"/>
                  </a:cubicBezTo>
                  <a:cubicBezTo>
                    <a:pt x="263800" y="339461"/>
                    <a:pt x="263800" y="337842"/>
                    <a:pt x="263800" y="335819"/>
                  </a:cubicBezTo>
                  <a:cubicBezTo>
                    <a:pt x="263396" y="199064"/>
                    <a:pt x="178025" y="76470"/>
                    <a:pt x="52194" y="2225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41611" y="204728"/>
                    <a:pt x="141611" y="472170"/>
                    <a:pt x="0" y="676899"/>
                  </a:cubicBezTo>
                  <a:cubicBezTo>
                    <a:pt x="0" y="676899"/>
                    <a:pt x="0" y="676899"/>
                    <a:pt x="0" y="67689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2" name="Graphic 4">
            <a:extLst>
              <a:ext uri="{FF2B5EF4-FFF2-40B4-BE49-F238E27FC236}">
                <a16:creationId xmlns:a16="http://schemas.microsoft.com/office/drawing/2014/main" id="{1B2BE193-E9BA-DE20-F45D-8F2B1FD8891A}"/>
              </a:ext>
            </a:extLst>
          </p:cNvPr>
          <p:cNvGrpSpPr/>
          <p:nvPr/>
        </p:nvGrpSpPr>
        <p:grpSpPr>
          <a:xfrm>
            <a:off x="4904319" y="4119803"/>
            <a:ext cx="439258" cy="437166"/>
            <a:chOff x="6183242" y="3769269"/>
            <a:chExt cx="680135" cy="676898"/>
          </a:xfrm>
          <a:solidFill>
            <a:srgbClr val="000000"/>
          </a:solidFill>
        </p:grpSpPr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0B3E1D47-7ABA-2617-61AE-6C09BDB8A664}"/>
                </a:ext>
              </a:extLst>
            </p:cNvPr>
            <p:cNvSpPr/>
            <p:nvPr/>
          </p:nvSpPr>
          <p:spPr>
            <a:xfrm>
              <a:off x="6183242" y="3769269"/>
              <a:ext cx="263800" cy="676898"/>
            </a:xfrm>
            <a:custGeom>
              <a:avLst/>
              <a:gdLst>
                <a:gd name="connsiteX0" fmla="*/ 0 w 263800"/>
                <a:gd name="connsiteY0" fmla="*/ 676899 h 676898"/>
                <a:gd name="connsiteX1" fmla="*/ 52194 w 263800"/>
                <a:gd name="connsiteY1" fmla="*/ 654646 h 676898"/>
                <a:gd name="connsiteX2" fmla="*/ 263800 w 263800"/>
                <a:gd name="connsiteY2" fmla="*/ 341080 h 676898"/>
                <a:gd name="connsiteX3" fmla="*/ 263800 w 263800"/>
                <a:gd name="connsiteY3" fmla="*/ 335819 h 676898"/>
                <a:gd name="connsiteX4" fmla="*/ 52194 w 263800"/>
                <a:gd name="connsiteY4" fmla="*/ 22253 h 676898"/>
                <a:gd name="connsiteX5" fmla="*/ 0 w 263800"/>
                <a:gd name="connsiteY5" fmla="*/ 0 h 676898"/>
                <a:gd name="connsiteX6" fmla="*/ 0 w 263800"/>
                <a:gd name="connsiteY6" fmla="*/ 0 h 676898"/>
                <a:gd name="connsiteX7" fmla="*/ 0 w 263800"/>
                <a:gd name="connsiteY7" fmla="*/ 676899 h 676898"/>
                <a:gd name="connsiteX8" fmla="*/ 0 w 263800"/>
                <a:gd name="connsiteY8" fmla="*/ 676899 h 6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800" h="676898">
                  <a:moveTo>
                    <a:pt x="0" y="676899"/>
                  </a:moveTo>
                  <a:lnTo>
                    <a:pt x="52194" y="654646"/>
                  </a:lnTo>
                  <a:cubicBezTo>
                    <a:pt x="178025" y="600834"/>
                    <a:pt x="263396" y="478240"/>
                    <a:pt x="263800" y="341080"/>
                  </a:cubicBezTo>
                  <a:cubicBezTo>
                    <a:pt x="263800" y="339461"/>
                    <a:pt x="263800" y="337842"/>
                    <a:pt x="263800" y="335819"/>
                  </a:cubicBezTo>
                  <a:cubicBezTo>
                    <a:pt x="263396" y="198660"/>
                    <a:pt x="178025" y="76470"/>
                    <a:pt x="52194" y="2225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41611" y="204729"/>
                    <a:pt x="141611" y="472171"/>
                    <a:pt x="0" y="676899"/>
                  </a:cubicBezTo>
                  <a:cubicBezTo>
                    <a:pt x="0" y="676899"/>
                    <a:pt x="0" y="676899"/>
                    <a:pt x="0" y="67689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EC277FE0-6911-6433-7034-EE4FCF21F9B3}"/>
                </a:ext>
              </a:extLst>
            </p:cNvPr>
            <p:cNvSpPr/>
            <p:nvPr/>
          </p:nvSpPr>
          <p:spPr>
            <a:xfrm>
              <a:off x="6599578" y="3769269"/>
              <a:ext cx="263800" cy="676898"/>
            </a:xfrm>
            <a:custGeom>
              <a:avLst/>
              <a:gdLst>
                <a:gd name="connsiteX0" fmla="*/ 0 w 263800"/>
                <a:gd name="connsiteY0" fmla="*/ 676899 h 676898"/>
                <a:gd name="connsiteX1" fmla="*/ 52193 w 263800"/>
                <a:gd name="connsiteY1" fmla="*/ 654646 h 676898"/>
                <a:gd name="connsiteX2" fmla="*/ 263800 w 263800"/>
                <a:gd name="connsiteY2" fmla="*/ 341080 h 676898"/>
                <a:gd name="connsiteX3" fmla="*/ 263800 w 263800"/>
                <a:gd name="connsiteY3" fmla="*/ 335819 h 676898"/>
                <a:gd name="connsiteX4" fmla="*/ 52193 w 263800"/>
                <a:gd name="connsiteY4" fmla="*/ 22253 h 676898"/>
                <a:gd name="connsiteX5" fmla="*/ 0 w 263800"/>
                <a:gd name="connsiteY5" fmla="*/ 0 h 676898"/>
                <a:gd name="connsiteX6" fmla="*/ 0 w 263800"/>
                <a:gd name="connsiteY6" fmla="*/ 0 h 676898"/>
                <a:gd name="connsiteX7" fmla="*/ 0 w 263800"/>
                <a:gd name="connsiteY7" fmla="*/ 676899 h 676898"/>
                <a:gd name="connsiteX8" fmla="*/ 0 w 263800"/>
                <a:gd name="connsiteY8" fmla="*/ 676899 h 6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800" h="676898">
                  <a:moveTo>
                    <a:pt x="0" y="676899"/>
                  </a:moveTo>
                  <a:lnTo>
                    <a:pt x="52193" y="654646"/>
                  </a:lnTo>
                  <a:cubicBezTo>
                    <a:pt x="178025" y="600834"/>
                    <a:pt x="263396" y="478240"/>
                    <a:pt x="263800" y="341080"/>
                  </a:cubicBezTo>
                  <a:cubicBezTo>
                    <a:pt x="263800" y="339461"/>
                    <a:pt x="263800" y="337842"/>
                    <a:pt x="263800" y="335819"/>
                  </a:cubicBezTo>
                  <a:cubicBezTo>
                    <a:pt x="263396" y="198660"/>
                    <a:pt x="178025" y="76470"/>
                    <a:pt x="52193" y="2225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41611" y="204729"/>
                    <a:pt x="141611" y="472171"/>
                    <a:pt x="0" y="676899"/>
                  </a:cubicBezTo>
                  <a:cubicBezTo>
                    <a:pt x="0" y="676899"/>
                    <a:pt x="0" y="676899"/>
                    <a:pt x="0" y="67689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60963CAA-7413-96D5-0520-CFB10D1B47E9}"/>
                </a:ext>
              </a:extLst>
            </p:cNvPr>
            <p:cNvSpPr/>
            <p:nvPr/>
          </p:nvSpPr>
          <p:spPr>
            <a:xfrm>
              <a:off x="6391612" y="3769269"/>
              <a:ext cx="263800" cy="676898"/>
            </a:xfrm>
            <a:custGeom>
              <a:avLst/>
              <a:gdLst>
                <a:gd name="connsiteX0" fmla="*/ 0 w 263800"/>
                <a:gd name="connsiteY0" fmla="*/ 676899 h 676898"/>
                <a:gd name="connsiteX1" fmla="*/ 52194 w 263800"/>
                <a:gd name="connsiteY1" fmla="*/ 654646 h 676898"/>
                <a:gd name="connsiteX2" fmla="*/ 263800 w 263800"/>
                <a:gd name="connsiteY2" fmla="*/ 341080 h 676898"/>
                <a:gd name="connsiteX3" fmla="*/ 263800 w 263800"/>
                <a:gd name="connsiteY3" fmla="*/ 335819 h 676898"/>
                <a:gd name="connsiteX4" fmla="*/ 52194 w 263800"/>
                <a:gd name="connsiteY4" fmla="*/ 22253 h 676898"/>
                <a:gd name="connsiteX5" fmla="*/ 0 w 263800"/>
                <a:gd name="connsiteY5" fmla="*/ 0 h 676898"/>
                <a:gd name="connsiteX6" fmla="*/ 0 w 263800"/>
                <a:gd name="connsiteY6" fmla="*/ 0 h 676898"/>
                <a:gd name="connsiteX7" fmla="*/ 0 w 263800"/>
                <a:gd name="connsiteY7" fmla="*/ 676899 h 676898"/>
                <a:gd name="connsiteX8" fmla="*/ 0 w 263800"/>
                <a:gd name="connsiteY8" fmla="*/ 676899 h 6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800" h="676898">
                  <a:moveTo>
                    <a:pt x="0" y="676899"/>
                  </a:moveTo>
                  <a:lnTo>
                    <a:pt x="52194" y="654646"/>
                  </a:lnTo>
                  <a:cubicBezTo>
                    <a:pt x="178025" y="600834"/>
                    <a:pt x="263396" y="478240"/>
                    <a:pt x="263800" y="341080"/>
                  </a:cubicBezTo>
                  <a:cubicBezTo>
                    <a:pt x="263800" y="339461"/>
                    <a:pt x="263800" y="337842"/>
                    <a:pt x="263800" y="335819"/>
                  </a:cubicBezTo>
                  <a:cubicBezTo>
                    <a:pt x="263396" y="198660"/>
                    <a:pt x="178025" y="76470"/>
                    <a:pt x="52194" y="2225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41611" y="204729"/>
                    <a:pt x="141611" y="472171"/>
                    <a:pt x="0" y="676899"/>
                  </a:cubicBezTo>
                  <a:cubicBezTo>
                    <a:pt x="0" y="676899"/>
                    <a:pt x="0" y="676899"/>
                    <a:pt x="0" y="676899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6" name="Graphic 4">
            <a:extLst>
              <a:ext uri="{FF2B5EF4-FFF2-40B4-BE49-F238E27FC236}">
                <a16:creationId xmlns:a16="http://schemas.microsoft.com/office/drawing/2014/main" id="{F4706E3E-9C8F-CBD8-9344-19FAFEB05991}"/>
              </a:ext>
            </a:extLst>
          </p:cNvPr>
          <p:cNvGrpSpPr/>
          <p:nvPr/>
        </p:nvGrpSpPr>
        <p:grpSpPr>
          <a:xfrm>
            <a:off x="4785425" y="1755151"/>
            <a:ext cx="401108" cy="343620"/>
            <a:chOff x="6074809" y="1430267"/>
            <a:chExt cx="621063" cy="532051"/>
          </a:xfrm>
          <a:solidFill>
            <a:srgbClr val="000000"/>
          </a:solidFill>
        </p:grpSpPr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5482B231-1D6F-0DB8-2DA8-2168C513E370}"/>
                </a:ext>
              </a:extLst>
            </p:cNvPr>
            <p:cNvSpPr/>
            <p:nvPr/>
          </p:nvSpPr>
          <p:spPr>
            <a:xfrm>
              <a:off x="6074809" y="1430267"/>
              <a:ext cx="354836" cy="532051"/>
            </a:xfrm>
            <a:custGeom>
              <a:avLst/>
              <a:gdLst>
                <a:gd name="connsiteX0" fmla="*/ 0 w 354836"/>
                <a:gd name="connsiteY0" fmla="*/ 0 h 532051"/>
                <a:gd name="connsiteX1" fmla="*/ 177620 w 354836"/>
                <a:gd name="connsiteY1" fmla="*/ 266228 h 532051"/>
                <a:gd name="connsiteX2" fmla="*/ 0 w 354836"/>
                <a:gd name="connsiteY2" fmla="*/ 532051 h 532051"/>
                <a:gd name="connsiteX3" fmla="*/ 177620 w 354836"/>
                <a:gd name="connsiteY3" fmla="*/ 532051 h 532051"/>
                <a:gd name="connsiteX4" fmla="*/ 354836 w 354836"/>
                <a:gd name="connsiteY4" fmla="*/ 266228 h 532051"/>
                <a:gd name="connsiteX5" fmla="*/ 177620 w 354836"/>
                <a:gd name="connsiteY5" fmla="*/ 0 h 53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36" h="532051">
                  <a:moveTo>
                    <a:pt x="0" y="0"/>
                  </a:moveTo>
                  <a:lnTo>
                    <a:pt x="177620" y="266228"/>
                  </a:lnTo>
                  <a:lnTo>
                    <a:pt x="0" y="532051"/>
                  </a:lnTo>
                  <a:lnTo>
                    <a:pt x="177620" y="532051"/>
                  </a:lnTo>
                  <a:lnTo>
                    <a:pt x="354836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049BE78E-91F9-A80C-EF8C-80FAA803965B}"/>
                </a:ext>
              </a:extLst>
            </p:cNvPr>
            <p:cNvSpPr/>
            <p:nvPr/>
          </p:nvSpPr>
          <p:spPr>
            <a:xfrm>
              <a:off x="6341037" y="1430267"/>
              <a:ext cx="354835" cy="532051"/>
            </a:xfrm>
            <a:custGeom>
              <a:avLst/>
              <a:gdLst>
                <a:gd name="connsiteX0" fmla="*/ 0 w 354835"/>
                <a:gd name="connsiteY0" fmla="*/ 0 h 532051"/>
                <a:gd name="connsiteX1" fmla="*/ 177620 w 354835"/>
                <a:gd name="connsiteY1" fmla="*/ 266228 h 532051"/>
                <a:gd name="connsiteX2" fmla="*/ 0 w 354835"/>
                <a:gd name="connsiteY2" fmla="*/ 532051 h 532051"/>
                <a:gd name="connsiteX3" fmla="*/ 177620 w 354835"/>
                <a:gd name="connsiteY3" fmla="*/ 532051 h 532051"/>
                <a:gd name="connsiteX4" fmla="*/ 354836 w 354835"/>
                <a:gd name="connsiteY4" fmla="*/ 266228 h 532051"/>
                <a:gd name="connsiteX5" fmla="*/ 177620 w 354835"/>
                <a:gd name="connsiteY5" fmla="*/ 0 h 53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35" h="532051">
                  <a:moveTo>
                    <a:pt x="0" y="0"/>
                  </a:moveTo>
                  <a:lnTo>
                    <a:pt x="177620" y="266228"/>
                  </a:lnTo>
                  <a:lnTo>
                    <a:pt x="0" y="532051"/>
                  </a:lnTo>
                  <a:lnTo>
                    <a:pt x="177620" y="532051"/>
                  </a:lnTo>
                  <a:lnTo>
                    <a:pt x="354836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9" name="Freeform: Shape 228">
            <a:extLst>
              <a:ext uri="{FF2B5EF4-FFF2-40B4-BE49-F238E27FC236}">
                <a16:creationId xmlns:a16="http://schemas.microsoft.com/office/drawing/2014/main" id="{C28D5198-0226-6569-35D5-F3689890731A}"/>
              </a:ext>
            </a:extLst>
          </p:cNvPr>
          <p:cNvSpPr/>
          <p:nvPr/>
        </p:nvSpPr>
        <p:spPr>
          <a:xfrm>
            <a:off x="8181183" y="1678721"/>
            <a:ext cx="204210" cy="403984"/>
          </a:xfrm>
          <a:custGeom>
            <a:avLst/>
            <a:gdLst>
              <a:gd name="connsiteX0" fmla="*/ 86985 w 316191"/>
              <a:gd name="connsiteY0" fmla="*/ 625515 h 625514"/>
              <a:gd name="connsiteX1" fmla="*/ 159004 w 316191"/>
              <a:gd name="connsiteY1" fmla="*/ 587078 h 625514"/>
              <a:gd name="connsiteX2" fmla="*/ 294950 w 316191"/>
              <a:gd name="connsiteY2" fmla="*/ 383158 h 625514"/>
              <a:gd name="connsiteX3" fmla="*/ 294950 w 316191"/>
              <a:gd name="connsiteY3" fmla="*/ 242357 h 625514"/>
              <a:gd name="connsiteX4" fmla="*/ 159004 w 316191"/>
              <a:gd name="connsiteY4" fmla="*/ 38437 h 625514"/>
              <a:gd name="connsiteX5" fmla="*/ 86985 w 316191"/>
              <a:gd name="connsiteY5" fmla="*/ 0 h 625514"/>
              <a:gd name="connsiteX6" fmla="*/ 86985 w 316191"/>
              <a:gd name="connsiteY6" fmla="*/ 0 h 625514"/>
              <a:gd name="connsiteX7" fmla="*/ 14966 w 316191"/>
              <a:gd name="connsiteY7" fmla="*/ 134733 h 625514"/>
              <a:gd name="connsiteX8" fmla="*/ 117734 w 316191"/>
              <a:gd name="connsiteY8" fmla="*/ 288886 h 625514"/>
              <a:gd name="connsiteX9" fmla="*/ 117734 w 316191"/>
              <a:gd name="connsiteY9" fmla="*/ 336224 h 625514"/>
              <a:gd name="connsiteX10" fmla="*/ 14966 w 316191"/>
              <a:gd name="connsiteY10" fmla="*/ 490378 h 625514"/>
              <a:gd name="connsiteX11" fmla="*/ 86985 w 316191"/>
              <a:gd name="connsiteY11" fmla="*/ 625515 h 62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191" h="625514">
                <a:moveTo>
                  <a:pt x="86985" y="625515"/>
                </a:moveTo>
                <a:cubicBezTo>
                  <a:pt x="116116" y="625515"/>
                  <a:pt x="143224" y="610949"/>
                  <a:pt x="159004" y="587078"/>
                </a:cubicBezTo>
                <a:lnTo>
                  <a:pt x="294950" y="383158"/>
                </a:lnTo>
                <a:cubicBezTo>
                  <a:pt x="323272" y="340675"/>
                  <a:pt x="323272" y="284840"/>
                  <a:pt x="294950" y="242357"/>
                </a:cubicBezTo>
                <a:lnTo>
                  <a:pt x="159004" y="38437"/>
                </a:lnTo>
                <a:cubicBezTo>
                  <a:pt x="142820" y="14161"/>
                  <a:pt x="115711" y="0"/>
                  <a:pt x="86985" y="0"/>
                </a:cubicBezTo>
                <a:lnTo>
                  <a:pt x="86985" y="0"/>
                </a:lnTo>
                <a:cubicBezTo>
                  <a:pt x="17798" y="0"/>
                  <a:pt x="-23472" y="77279"/>
                  <a:pt x="14966" y="134733"/>
                </a:cubicBezTo>
                <a:lnTo>
                  <a:pt x="117734" y="288886"/>
                </a:lnTo>
                <a:cubicBezTo>
                  <a:pt x="127445" y="303451"/>
                  <a:pt x="127445" y="322063"/>
                  <a:pt x="117734" y="336224"/>
                </a:cubicBezTo>
                <a:lnTo>
                  <a:pt x="14966" y="490378"/>
                </a:lnTo>
                <a:cubicBezTo>
                  <a:pt x="-23876" y="548235"/>
                  <a:pt x="17393" y="625515"/>
                  <a:pt x="86985" y="625515"/>
                </a:cubicBezTo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0" name="Freeform: Shape 229">
            <a:extLst>
              <a:ext uri="{FF2B5EF4-FFF2-40B4-BE49-F238E27FC236}">
                <a16:creationId xmlns:a16="http://schemas.microsoft.com/office/drawing/2014/main" id="{26009F9B-CFCB-335F-F9C8-7ACB8B64E90D}"/>
              </a:ext>
            </a:extLst>
          </p:cNvPr>
          <p:cNvSpPr/>
          <p:nvPr/>
        </p:nvSpPr>
        <p:spPr>
          <a:xfrm>
            <a:off x="8477808" y="1678721"/>
            <a:ext cx="204170" cy="403984"/>
          </a:xfrm>
          <a:custGeom>
            <a:avLst/>
            <a:gdLst>
              <a:gd name="connsiteX0" fmla="*/ 86922 w 316129"/>
              <a:gd name="connsiteY0" fmla="*/ 625515 h 625514"/>
              <a:gd name="connsiteX1" fmla="*/ 158941 w 316129"/>
              <a:gd name="connsiteY1" fmla="*/ 587078 h 625514"/>
              <a:gd name="connsiteX2" fmla="*/ 294888 w 316129"/>
              <a:gd name="connsiteY2" fmla="*/ 383158 h 625514"/>
              <a:gd name="connsiteX3" fmla="*/ 294888 w 316129"/>
              <a:gd name="connsiteY3" fmla="*/ 242357 h 625514"/>
              <a:gd name="connsiteX4" fmla="*/ 158941 w 316129"/>
              <a:gd name="connsiteY4" fmla="*/ 38437 h 625514"/>
              <a:gd name="connsiteX5" fmla="*/ 86922 w 316129"/>
              <a:gd name="connsiteY5" fmla="*/ 0 h 625514"/>
              <a:gd name="connsiteX6" fmla="*/ 86922 w 316129"/>
              <a:gd name="connsiteY6" fmla="*/ 0 h 625514"/>
              <a:gd name="connsiteX7" fmla="*/ 14903 w 316129"/>
              <a:gd name="connsiteY7" fmla="*/ 134733 h 625514"/>
              <a:gd name="connsiteX8" fmla="*/ 117672 w 316129"/>
              <a:gd name="connsiteY8" fmla="*/ 288886 h 625514"/>
              <a:gd name="connsiteX9" fmla="*/ 117672 w 316129"/>
              <a:gd name="connsiteY9" fmla="*/ 336224 h 625514"/>
              <a:gd name="connsiteX10" fmla="*/ 14903 w 316129"/>
              <a:gd name="connsiteY10" fmla="*/ 490378 h 625514"/>
              <a:gd name="connsiteX11" fmla="*/ 86922 w 316129"/>
              <a:gd name="connsiteY11" fmla="*/ 625515 h 62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129" h="625514">
                <a:moveTo>
                  <a:pt x="86922" y="625515"/>
                </a:moveTo>
                <a:cubicBezTo>
                  <a:pt x="116053" y="625515"/>
                  <a:pt x="143162" y="610949"/>
                  <a:pt x="158941" y="587078"/>
                </a:cubicBezTo>
                <a:lnTo>
                  <a:pt x="294888" y="383158"/>
                </a:lnTo>
                <a:cubicBezTo>
                  <a:pt x="323210" y="340675"/>
                  <a:pt x="323210" y="284840"/>
                  <a:pt x="294888" y="242357"/>
                </a:cubicBezTo>
                <a:lnTo>
                  <a:pt x="158941" y="38437"/>
                </a:lnTo>
                <a:cubicBezTo>
                  <a:pt x="142757" y="14161"/>
                  <a:pt x="115649" y="0"/>
                  <a:pt x="86922" y="0"/>
                </a:cubicBezTo>
                <a:lnTo>
                  <a:pt x="86922" y="0"/>
                </a:lnTo>
                <a:cubicBezTo>
                  <a:pt x="17735" y="0"/>
                  <a:pt x="-23534" y="77279"/>
                  <a:pt x="14903" y="134733"/>
                </a:cubicBezTo>
                <a:lnTo>
                  <a:pt x="117672" y="288886"/>
                </a:lnTo>
                <a:cubicBezTo>
                  <a:pt x="127382" y="303451"/>
                  <a:pt x="127382" y="322063"/>
                  <a:pt x="117672" y="336224"/>
                </a:cubicBezTo>
                <a:lnTo>
                  <a:pt x="14903" y="490378"/>
                </a:lnTo>
                <a:cubicBezTo>
                  <a:pt x="-23939" y="548235"/>
                  <a:pt x="17735" y="625515"/>
                  <a:pt x="86922" y="625515"/>
                </a:cubicBezTo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1" name="Graphic 4">
            <a:extLst>
              <a:ext uri="{FF2B5EF4-FFF2-40B4-BE49-F238E27FC236}">
                <a16:creationId xmlns:a16="http://schemas.microsoft.com/office/drawing/2014/main" id="{315C1621-2513-61DA-8CB8-1E551250EC66}"/>
              </a:ext>
            </a:extLst>
          </p:cNvPr>
          <p:cNvGrpSpPr/>
          <p:nvPr/>
        </p:nvGrpSpPr>
        <p:grpSpPr>
          <a:xfrm>
            <a:off x="7200788" y="460092"/>
            <a:ext cx="561550" cy="343880"/>
            <a:chOff x="8446180" y="135136"/>
            <a:chExt cx="869489" cy="532455"/>
          </a:xfrm>
          <a:solidFill>
            <a:srgbClr val="000000"/>
          </a:solidFill>
        </p:grpSpPr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E75E65FC-9773-00B2-E83D-38B74BCEC5EA}"/>
                </a:ext>
              </a:extLst>
            </p:cNvPr>
            <p:cNvSpPr/>
            <p:nvPr/>
          </p:nvSpPr>
          <p:spPr>
            <a:xfrm>
              <a:off x="8446180" y="135136"/>
              <a:ext cx="354836" cy="532455"/>
            </a:xfrm>
            <a:custGeom>
              <a:avLst/>
              <a:gdLst>
                <a:gd name="connsiteX0" fmla="*/ 0 w 354836"/>
                <a:gd name="connsiteY0" fmla="*/ 0 h 532455"/>
                <a:gd name="connsiteX1" fmla="*/ 177620 w 354836"/>
                <a:gd name="connsiteY1" fmla="*/ 266228 h 532455"/>
                <a:gd name="connsiteX2" fmla="*/ 0 w 354836"/>
                <a:gd name="connsiteY2" fmla="*/ 532456 h 532455"/>
                <a:gd name="connsiteX3" fmla="*/ 177620 w 354836"/>
                <a:gd name="connsiteY3" fmla="*/ 532456 h 532455"/>
                <a:gd name="connsiteX4" fmla="*/ 354836 w 354836"/>
                <a:gd name="connsiteY4" fmla="*/ 266228 h 532455"/>
                <a:gd name="connsiteX5" fmla="*/ 177620 w 354836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36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177620" y="532456"/>
                  </a:lnTo>
                  <a:lnTo>
                    <a:pt x="354836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E5E8EFA9-B2C6-77E6-3583-46AAD61FC3FD}"/>
                </a:ext>
              </a:extLst>
            </p:cNvPr>
            <p:cNvSpPr/>
            <p:nvPr/>
          </p:nvSpPr>
          <p:spPr>
            <a:xfrm>
              <a:off x="8703507" y="135136"/>
              <a:ext cx="354835" cy="532455"/>
            </a:xfrm>
            <a:custGeom>
              <a:avLst/>
              <a:gdLst>
                <a:gd name="connsiteX0" fmla="*/ 0 w 354835"/>
                <a:gd name="connsiteY0" fmla="*/ 0 h 532455"/>
                <a:gd name="connsiteX1" fmla="*/ 177620 w 354835"/>
                <a:gd name="connsiteY1" fmla="*/ 266228 h 532455"/>
                <a:gd name="connsiteX2" fmla="*/ 0 w 354835"/>
                <a:gd name="connsiteY2" fmla="*/ 532456 h 532455"/>
                <a:gd name="connsiteX3" fmla="*/ 177620 w 354835"/>
                <a:gd name="connsiteY3" fmla="*/ 532456 h 532455"/>
                <a:gd name="connsiteX4" fmla="*/ 354836 w 354835"/>
                <a:gd name="connsiteY4" fmla="*/ 266228 h 532455"/>
                <a:gd name="connsiteX5" fmla="*/ 177620 w 354835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35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177620" y="532456"/>
                  </a:lnTo>
                  <a:lnTo>
                    <a:pt x="354836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BF653C7C-1CB0-4DA9-F699-D0044BF694AF}"/>
                </a:ext>
              </a:extLst>
            </p:cNvPr>
            <p:cNvSpPr/>
            <p:nvPr/>
          </p:nvSpPr>
          <p:spPr>
            <a:xfrm>
              <a:off x="8960833" y="135136"/>
              <a:ext cx="354835" cy="532455"/>
            </a:xfrm>
            <a:custGeom>
              <a:avLst/>
              <a:gdLst>
                <a:gd name="connsiteX0" fmla="*/ 0 w 354835"/>
                <a:gd name="connsiteY0" fmla="*/ 0 h 532455"/>
                <a:gd name="connsiteX1" fmla="*/ 177620 w 354835"/>
                <a:gd name="connsiteY1" fmla="*/ 266228 h 532455"/>
                <a:gd name="connsiteX2" fmla="*/ 0 w 354835"/>
                <a:gd name="connsiteY2" fmla="*/ 532456 h 532455"/>
                <a:gd name="connsiteX3" fmla="*/ 177620 w 354835"/>
                <a:gd name="connsiteY3" fmla="*/ 532456 h 532455"/>
                <a:gd name="connsiteX4" fmla="*/ 354836 w 354835"/>
                <a:gd name="connsiteY4" fmla="*/ 266228 h 532455"/>
                <a:gd name="connsiteX5" fmla="*/ 177620 w 354835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4835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177620" y="532456"/>
                  </a:lnTo>
                  <a:lnTo>
                    <a:pt x="354836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5" name="Graphic 4">
            <a:extLst>
              <a:ext uri="{FF2B5EF4-FFF2-40B4-BE49-F238E27FC236}">
                <a16:creationId xmlns:a16="http://schemas.microsoft.com/office/drawing/2014/main" id="{52C4A986-6A28-0CAA-F9C0-6F4FFC18A5A5}"/>
              </a:ext>
            </a:extLst>
          </p:cNvPr>
          <p:cNvGrpSpPr/>
          <p:nvPr/>
        </p:nvGrpSpPr>
        <p:grpSpPr>
          <a:xfrm>
            <a:off x="828040" y="4166245"/>
            <a:ext cx="829128" cy="343880"/>
            <a:chOff x="2000065" y="3841289"/>
            <a:chExt cx="1283801" cy="532455"/>
          </a:xfrm>
          <a:solidFill>
            <a:srgbClr val="000000"/>
          </a:solidFill>
        </p:grpSpPr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530A4EC2-0E5B-F344-1F4C-7406533DE05A}"/>
                </a:ext>
              </a:extLst>
            </p:cNvPr>
            <p:cNvSpPr/>
            <p:nvPr/>
          </p:nvSpPr>
          <p:spPr>
            <a:xfrm>
              <a:off x="2000065" y="3841289"/>
              <a:ext cx="631178" cy="532455"/>
            </a:xfrm>
            <a:custGeom>
              <a:avLst/>
              <a:gdLst>
                <a:gd name="connsiteX0" fmla="*/ 0 w 631178"/>
                <a:gd name="connsiteY0" fmla="*/ 0 h 532455"/>
                <a:gd name="connsiteX1" fmla="*/ 177620 w 631178"/>
                <a:gd name="connsiteY1" fmla="*/ 266228 h 532455"/>
                <a:gd name="connsiteX2" fmla="*/ 0 w 631178"/>
                <a:gd name="connsiteY2" fmla="*/ 532456 h 532455"/>
                <a:gd name="connsiteX3" fmla="*/ 453559 w 631178"/>
                <a:gd name="connsiteY3" fmla="*/ 532456 h 532455"/>
                <a:gd name="connsiteX4" fmla="*/ 631179 w 631178"/>
                <a:gd name="connsiteY4" fmla="*/ 266228 h 532455"/>
                <a:gd name="connsiteX5" fmla="*/ 453559 w 631178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178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453559" y="532456"/>
                  </a:lnTo>
                  <a:lnTo>
                    <a:pt x="631179" y="266228"/>
                  </a:lnTo>
                  <a:lnTo>
                    <a:pt x="453559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3F63C016-A52C-5AC9-62F7-86C36A702F12}"/>
                </a:ext>
              </a:extLst>
            </p:cNvPr>
            <p:cNvSpPr/>
            <p:nvPr/>
          </p:nvSpPr>
          <p:spPr>
            <a:xfrm>
              <a:off x="2533330" y="3841289"/>
              <a:ext cx="493209" cy="532455"/>
            </a:xfrm>
            <a:custGeom>
              <a:avLst/>
              <a:gdLst>
                <a:gd name="connsiteX0" fmla="*/ 0 w 493209"/>
                <a:gd name="connsiteY0" fmla="*/ 0 h 532455"/>
                <a:gd name="connsiteX1" fmla="*/ 177620 w 493209"/>
                <a:gd name="connsiteY1" fmla="*/ 266228 h 532455"/>
                <a:gd name="connsiteX2" fmla="*/ 0 w 493209"/>
                <a:gd name="connsiteY2" fmla="*/ 532456 h 532455"/>
                <a:gd name="connsiteX3" fmla="*/ 315589 w 493209"/>
                <a:gd name="connsiteY3" fmla="*/ 532456 h 532455"/>
                <a:gd name="connsiteX4" fmla="*/ 493210 w 493209"/>
                <a:gd name="connsiteY4" fmla="*/ 266228 h 532455"/>
                <a:gd name="connsiteX5" fmla="*/ 315589 w 493209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3209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315589" y="532456"/>
                  </a:lnTo>
                  <a:lnTo>
                    <a:pt x="493210" y="266228"/>
                  </a:lnTo>
                  <a:lnTo>
                    <a:pt x="315589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CD5D167-B0CB-B1D8-1379-C25B8EF7AD4C}"/>
                </a:ext>
              </a:extLst>
            </p:cNvPr>
            <p:cNvSpPr/>
            <p:nvPr/>
          </p:nvSpPr>
          <p:spPr>
            <a:xfrm>
              <a:off x="2928626" y="3841289"/>
              <a:ext cx="355240" cy="532455"/>
            </a:xfrm>
            <a:custGeom>
              <a:avLst/>
              <a:gdLst>
                <a:gd name="connsiteX0" fmla="*/ 0 w 355240"/>
                <a:gd name="connsiteY0" fmla="*/ 0 h 532455"/>
                <a:gd name="connsiteX1" fmla="*/ 177620 w 355240"/>
                <a:gd name="connsiteY1" fmla="*/ 266228 h 532455"/>
                <a:gd name="connsiteX2" fmla="*/ 0 w 355240"/>
                <a:gd name="connsiteY2" fmla="*/ 532456 h 532455"/>
                <a:gd name="connsiteX3" fmla="*/ 177620 w 355240"/>
                <a:gd name="connsiteY3" fmla="*/ 532456 h 532455"/>
                <a:gd name="connsiteX4" fmla="*/ 355240 w 355240"/>
                <a:gd name="connsiteY4" fmla="*/ 266228 h 532455"/>
                <a:gd name="connsiteX5" fmla="*/ 177620 w 355240"/>
                <a:gd name="connsiteY5" fmla="*/ 0 h 53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240" h="532455">
                  <a:moveTo>
                    <a:pt x="0" y="0"/>
                  </a:moveTo>
                  <a:lnTo>
                    <a:pt x="177620" y="266228"/>
                  </a:lnTo>
                  <a:lnTo>
                    <a:pt x="0" y="532456"/>
                  </a:lnTo>
                  <a:lnTo>
                    <a:pt x="177620" y="532456"/>
                  </a:lnTo>
                  <a:lnTo>
                    <a:pt x="355240" y="266228"/>
                  </a:lnTo>
                  <a:lnTo>
                    <a:pt x="177620" y="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9" name="Graphic 4">
            <a:extLst>
              <a:ext uri="{FF2B5EF4-FFF2-40B4-BE49-F238E27FC236}">
                <a16:creationId xmlns:a16="http://schemas.microsoft.com/office/drawing/2014/main" id="{CF5F0CA8-FA0E-2217-A15D-6EEB86440C7A}"/>
              </a:ext>
            </a:extLst>
          </p:cNvPr>
          <p:cNvGrpSpPr/>
          <p:nvPr/>
        </p:nvGrpSpPr>
        <p:grpSpPr>
          <a:xfrm>
            <a:off x="5971027" y="1744437"/>
            <a:ext cx="525488" cy="365046"/>
            <a:chOff x="7226306" y="1413678"/>
            <a:chExt cx="813654" cy="565228"/>
          </a:xfrm>
          <a:solidFill>
            <a:srgbClr val="000000"/>
          </a:solidFill>
        </p:grpSpPr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55661590-2BBD-E498-1FDC-337EC3B0EE81}"/>
                </a:ext>
              </a:extLst>
            </p:cNvPr>
            <p:cNvSpPr/>
            <p:nvPr/>
          </p:nvSpPr>
          <p:spPr>
            <a:xfrm>
              <a:off x="7226306" y="1647943"/>
              <a:ext cx="745276" cy="96699"/>
            </a:xfrm>
            <a:custGeom>
              <a:avLst/>
              <a:gdLst>
                <a:gd name="connsiteX0" fmla="*/ 0 w 745276"/>
                <a:gd name="connsiteY0" fmla="*/ 0 h 96699"/>
                <a:gd name="connsiteX1" fmla="*/ 745276 w 745276"/>
                <a:gd name="connsiteY1" fmla="*/ 0 h 96699"/>
                <a:gd name="connsiteX2" fmla="*/ 745276 w 745276"/>
                <a:gd name="connsiteY2" fmla="*/ 96700 h 96699"/>
                <a:gd name="connsiteX3" fmla="*/ 0 w 745276"/>
                <a:gd name="connsiteY3" fmla="*/ 96700 h 9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276" h="96699">
                  <a:moveTo>
                    <a:pt x="0" y="0"/>
                  </a:moveTo>
                  <a:lnTo>
                    <a:pt x="745276" y="0"/>
                  </a:lnTo>
                  <a:lnTo>
                    <a:pt x="745276" y="96700"/>
                  </a:lnTo>
                  <a:lnTo>
                    <a:pt x="0" y="96700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A4664CD3-2711-2215-22BC-DC6DF1A81901}"/>
                </a:ext>
              </a:extLst>
            </p:cNvPr>
            <p:cNvSpPr/>
            <p:nvPr/>
          </p:nvSpPr>
          <p:spPr>
            <a:xfrm>
              <a:off x="7689170" y="1413678"/>
              <a:ext cx="350790" cy="565228"/>
            </a:xfrm>
            <a:custGeom>
              <a:avLst/>
              <a:gdLst>
                <a:gd name="connsiteX0" fmla="*/ 68378 w 350790"/>
                <a:gd name="connsiteY0" fmla="*/ 565229 h 565228"/>
                <a:gd name="connsiteX1" fmla="*/ 0 w 350790"/>
                <a:gd name="connsiteY1" fmla="*/ 496851 h 565228"/>
                <a:gd name="connsiteX2" fmla="*/ 214034 w 350790"/>
                <a:gd name="connsiteY2" fmla="*/ 282817 h 565228"/>
                <a:gd name="connsiteX3" fmla="*/ 0 w 350790"/>
                <a:gd name="connsiteY3" fmla="*/ 68378 h 565228"/>
                <a:gd name="connsiteX4" fmla="*/ 68378 w 350790"/>
                <a:gd name="connsiteY4" fmla="*/ 0 h 565228"/>
                <a:gd name="connsiteX5" fmla="*/ 350790 w 350790"/>
                <a:gd name="connsiteY5" fmla="*/ 282817 h 56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90" h="565228">
                  <a:moveTo>
                    <a:pt x="68378" y="565229"/>
                  </a:moveTo>
                  <a:lnTo>
                    <a:pt x="0" y="496851"/>
                  </a:lnTo>
                  <a:lnTo>
                    <a:pt x="214034" y="282817"/>
                  </a:lnTo>
                  <a:lnTo>
                    <a:pt x="0" y="68378"/>
                  </a:lnTo>
                  <a:lnTo>
                    <a:pt x="68378" y="0"/>
                  </a:lnTo>
                  <a:lnTo>
                    <a:pt x="350790" y="282817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2" name="Freeform: Shape 241">
            <a:extLst>
              <a:ext uri="{FF2B5EF4-FFF2-40B4-BE49-F238E27FC236}">
                <a16:creationId xmlns:a16="http://schemas.microsoft.com/office/drawing/2014/main" id="{FB8E5B2A-38ED-57E3-014B-1CDD866A9FCF}"/>
              </a:ext>
            </a:extLst>
          </p:cNvPr>
          <p:cNvSpPr/>
          <p:nvPr/>
        </p:nvSpPr>
        <p:spPr>
          <a:xfrm>
            <a:off x="8218023" y="4178492"/>
            <a:ext cx="597610" cy="343880"/>
          </a:xfrm>
          <a:custGeom>
            <a:avLst/>
            <a:gdLst>
              <a:gd name="connsiteX0" fmla="*/ 304260 w 925324"/>
              <a:gd name="connsiteY0" fmla="*/ 532456 h 532456"/>
              <a:gd name="connsiteX1" fmla="*/ 925324 w 925324"/>
              <a:gd name="connsiteY1" fmla="*/ 266228 h 532456"/>
              <a:gd name="connsiteX2" fmla="*/ 304260 w 925324"/>
              <a:gd name="connsiteY2" fmla="*/ 0 h 532456"/>
              <a:gd name="connsiteX3" fmla="*/ 304260 w 925324"/>
              <a:gd name="connsiteY3" fmla="*/ 0 h 532456"/>
              <a:gd name="connsiteX4" fmla="*/ 380730 w 925324"/>
              <a:gd name="connsiteY4" fmla="*/ 204729 h 532456"/>
              <a:gd name="connsiteX5" fmla="*/ 0 w 925324"/>
              <a:gd name="connsiteY5" fmla="*/ 183689 h 532456"/>
              <a:gd name="connsiteX6" fmla="*/ 0 w 925324"/>
              <a:gd name="connsiteY6" fmla="*/ 266633 h 532456"/>
              <a:gd name="connsiteX7" fmla="*/ 0 w 925324"/>
              <a:gd name="connsiteY7" fmla="*/ 349576 h 532456"/>
              <a:gd name="connsiteX8" fmla="*/ 380730 w 925324"/>
              <a:gd name="connsiteY8" fmla="*/ 328537 h 532456"/>
              <a:gd name="connsiteX9" fmla="*/ 304260 w 925324"/>
              <a:gd name="connsiteY9" fmla="*/ 532456 h 532456"/>
              <a:gd name="connsiteX10" fmla="*/ 304260 w 925324"/>
              <a:gd name="connsiteY10" fmla="*/ 532456 h 53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5324" h="532456">
                <a:moveTo>
                  <a:pt x="304260" y="532456"/>
                </a:moveTo>
                <a:lnTo>
                  <a:pt x="925324" y="266228"/>
                </a:lnTo>
                <a:lnTo>
                  <a:pt x="304260" y="0"/>
                </a:lnTo>
                <a:lnTo>
                  <a:pt x="304260" y="0"/>
                </a:lnTo>
                <a:cubicBezTo>
                  <a:pt x="345935" y="62713"/>
                  <a:pt x="371424" y="132710"/>
                  <a:pt x="380730" y="204729"/>
                </a:cubicBezTo>
                <a:lnTo>
                  <a:pt x="0" y="183689"/>
                </a:lnTo>
                <a:lnTo>
                  <a:pt x="0" y="266633"/>
                </a:lnTo>
                <a:lnTo>
                  <a:pt x="0" y="349576"/>
                </a:lnTo>
                <a:lnTo>
                  <a:pt x="380730" y="328537"/>
                </a:lnTo>
                <a:cubicBezTo>
                  <a:pt x="371424" y="399342"/>
                  <a:pt x="345935" y="469743"/>
                  <a:pt x="304260" y="532456"/>
                </a:cubicBezTo>
                <a:lnTo>
                  <a:pt x="304260" y="532456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43" name="Graphic 4">
            <a:extLst>
              <a:ext uri="{FF2B5EF4-FFF2-40B4-BE49-F238E27FC236}">
                <a16:creationId xmlns:a16="http://schemas.microsoft.com/office/drawing/2014/main" id="{498F4F7F-7834-83F0-AF62-E33AF30332AC}"/>
              </a:ext>
            </a:extLst>
          </p:cNvPr>
          <p:cNvGrpSpPr/>
          <p:nvPr/>
        </p:nvGrpSpPr>
        <p:grpSpPr>
          <a:xfrm>
            <a:off x="5998464" y="436836"/>
            <a:ext cx="470614" cy="390394"/>
            <a:chOff x="7268789" y="99127"/>
            <a:chExt cx="728687" cy="604475"/>
          </a:xfrm>
          <a:solidFill>
            <a:srgbClr val="000000"/>
          </a:solidFill>
        </p:grpSpPr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C14786E5-CF09-FC13-18D4-763959373753}"/>
                </a:ext>
              </a:extLst>
            </p:cNvPr>
            <p:cNvSpPr/>
            <p:nvPr/>
          </p:nvSpPr>
          <p:spPr>
            <a:xfrm>
              <a:off x="7268789" y="325299"/>
              <a:ext cx="621063" cy="151725"/>
            </a:xfrm>
            <a:custGeom>
              <a:avLst/>
              <a:gdLst>
                <a:gd name="connsiteX0" fmla="*/ 0 w 621063"/>
                <a:gd name="connsiteY0" fmla="*/ 0 h 151725"/>
                <a:gd name="connsiteX1" fmla="*/ 621064 w 621063"/>
                <a:gd name="connsiteY1" fmla="*/ 0 h 151725"/>
                <a:gd name="connsiteX2" fmla="*/ 621064 w 621063"/>
                <a:gd name="connsiteY2" fmla="*/ 151726 h 151725"/>
                <a:gd name="connsiteX3" fmla="*/ 0 w 621063"/>
                <a:gd name="connsiteY3" fmla="*/ 151726 h 15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063" h="151725">
                  <a:moveTo>
                    <a:pt x="0" y="0"/>
                  </a:moveTo>
                  <a:lnTo>
                    <a:pt x="621064" y="0"/>
                  </a:lnTo>
                  <a:lnTo>
                    <a:pt x="621064" y="151726"/>
                  </a:lnTo>
                  <a:lnTo>
                    <a:pt x="0" y="151726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5218F66D-1867-C91C-624F-86214EBDF522}"/>
                </a:ext>
              </a:extLst>
            </p:cNvPr>
            <p:cNvSpPr/>
            <p:nvPr/>
          </p:nvSpPr>
          <p:spPr>
            <a:xfrm>
              <a:off x="7588019" y="99127"/>
              <a:ext cx="409457" cy="604475"/>
            </a:xfrm>
            <a:custGeom>
              <a:avLst/>
              <a:gdLst>
                <a:gd name="connsiteX0" fmla="*/ 107219 w 409457"/>
                <a:gd name="connsiteY0" fmla="*/ 604475 h 604475"/>
                <a:gd name="connsiteX1" fmla="*/ 0 w 409457"/>
                <a:gd name="connsiteY1" fmla="*/ 496851 h 604475"/>
                <a:gd name="connsiteX2" fmla="*/ 194613 w 409457"/>
                <a:gd name="connsiteY2" fmla="*/ 302238 h 604475"/>
                <a:gd name="connsiteX3" fmla="*/ 0 w 409457"/>
                <a:gd name="connsiteY3" fmla="*/ 107624 h 604475"/>
                <a:gd name="connsiteX4" fmla="*/ 107219 w 409457"/>
                <a:gd name="connsiteY4" fmla="*/ 0 h 604475"/>
                <a:gd name="connsiteX5" fmla="*/ 409457 w 409457"/>
                <a:gd name="connsiteY5" fmla="*/ 302238 h 6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457" h="604475">
                  <a:moveTo>
                    <a:pt x="107219" y="604475"/>
                  </a:moveTo>
                  <a:lnTo>
                    <a:pt x="0" y="496851"/>
                  </a:lnTo>
                  <a:lnTo>
                    <a:pt x="194613" y="302238"/>
                  </a:lnTo>
                  <a:lnTo>
                    <a:pt x="0" y="107624"/>
                  </a:lnTo>
                  <a:lnTo>
                    <a:pt x="107219" y="0"/>
                  </a:lnTo>
                  <a:lnTo>
                    <a:pt x="409457" y="302238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6" name="Freeform: Shape 245">
            <a:extLst>
              <a:ext uri="{FF2B5EF4-FFF2-40B4-BE49-F238E27FC236}">
                <a16:creationId xmlns:a16="http://schemas.microsoft.com/office/drawing/2014/main" id="{B8FC65FD-5F0A-A2C7-50E5-395E423F9086}"/>
              </a:ext>
            </a:extLst>
          </p:cNvPr>
          <p:cNvSpPr/>
          <p:nvPr/>
        </p:nvSpPr>
        <p:spPr>
          <a:xfrm>
            <a:off x="10633315" y="1723806"/>
            <a:ext cx="610022" cy="334734"/>
          </a:xfrm>
          <a:custGeom>
            <a:avLst/>
            <a:gdLst>
              <a:gd name="connsiteX0" fmla="*/ 923301 w 944542"/>
              <a:gd name="connsiteY0" fmla="*/ 208167 h 518294"/>
              <a:gd name="connsiteX1" fmla="*/ 736375 w 944542"/>
              <a:gd name="connsiteY1" fmla="*/ 21242 h 518294"/>
              <a:gd name="connsiteX2" fmla="*/ 633606 w 944542"/>
              <a:gd name="connsiteY2" fmla="*/ 21242 h 518294"/>
              <a:gd name="connsiteX3" fmla="*/ 633606 w 944542"/>
              <a:gd name="connsiteY3" fmla="*/ 21242 h 518294"/>
              <a:gd name="connsiteX4" fmla="*/ 633606 w 944542"/>
              <a:gd name="connsiteY4" fmla="*/ 124010 h 518294"/>
              <a:gd name="connsiteX5" fmla="*/ 695915 w 944542"/>
              <a:gd name="connsiteY5" fmla="*/ 186319 h 518294"/>
              <a:gd name="connsiteX6" fmla="*/ 72828 w 944542"/>
              <a:gd name="connsiteY6" fmla="*/ 186319 h 518294"/>
              <a:gd name="connsiteX7" fmla="*/ 0 w 944542"/>
              <a:gd name="connsiteY7" fmla="*/ 259147 h 518294"/>
              <a:gd name="connsiteX8" fmla="*/ 0 w 944542"/>
              <a:gd name="connsiteY8" fmla="*/ 259147 h 518294"/>
              <a:gd name="connsiteX9" fmla="*/ 72828 w 944542"/>
              <a:gd name="connsiteY9" fmla="*/ 331975 h 518294"/>
              <a:gd name="connsiteX10" fmla="*/ 695915 w 944542"/>
              <a:gd name="connsiteY10" fmla="*/ 331975 h 518294"/>
              <a:gd name="connsiteX11" fmla="*/ 633606 w 944542"/>
              <a:gd name="connsiteY11" fmla="*/ 394284 h 518294"/>
              <a:gd name="connsiteX12" fmla="*/ 633606 w 944542"/>
              <a:gd name="connsiteY12" fmla="*/ 497053 h 518294"/>
              <a:gd name="connsiteX13" fmla="*/ 736375 w 944542"/>
              <a:gd name="connsiteY13" fmla="*/ 497053 h 518294"/>
              <a:gd name="connsiteX14" fmla="*/ 923301 w 944542"/>
              <a:gd name="connsiteY14" fmla="*/ 310127 h 518294"/>
              <a:gd name="connsiteX15" fmla="*/ 923301 w 944542"/>
              <a:gd name="connsiteY15" fmla="*/ 208167 h 51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4542" h="518294">
                <a:moveTo>
                  <a:pt x="923301" y="208167"/>
                </a:moveTo>
                <a:lnTo>
                  <a:pt x="736375" y="21242"/>
                </a:lnTo>
                <a:cubicBezTo>
                  <a:pt x="708053" y="-7081"/>
                  <a:pt x="661928" y="-7081"/>
                  <a:pt x="633606" y="21242"/>
                </a:cubicBezTo>
                <a:lnTo>
                  <a:pt x="633606" y="21242"/>
                </a:lnTo>
                <a:cubicBezTo>
                  <a:pt x="605284" y="49564"/>
                  <a:pt x="605284" y="95688"/>
                  <a:pt x="633606" y="124010"/>
                </a:cubicBezTo>
                <a:lnTo>
                  <a:pt x="695915" y="186319"/>
                </a:lnTo>
                <a:lnTo>
                  <a:pt x="72828" y="186319"/>
                </a:lnTo>
                <a:cubicBezTo>
                  <a:pt x="32773" y="186319"/>
                  <a:pt x="0" y="219091"/>
                  <a:pt x="0" y="259147"/>
                </a:cubicBezTo>
                <a:lnTo>
                  <a:pt x="0" y="259147"/>
                </a:lnTo>
                <a:cubicBezTo>
                  <a:pt x="0" y="299203"/>
                  <a:pt x="32773" y="331975"/>
                  <a:pt x="72828" y="331975"/>
                </a:cubicBezTo>
                <a:lnTo>
                  <a:pt x="695915" y="331975"/>
                </a:lnTo>
                <a:lnTo>
                  <a:pt x="633606" y="394284"/>
                </a:lnTo>
                <a:cubicBezTo>
                  <a:pt x="605284" y="422606"/>
                  <a:pt x="605284" y="468731"/>
                  <a:pt x="633606" y="497053"/>
                </a:cubicBezTo>
                <a:cubicBezTo>
                  <a:pt x="661928" y="525375"/>
                  <a:pt x="708053" y="525375"/>
                  <a:pt x="736375" y="497053"/>
                </a:cubicBezTo>
                <a:lnTo>
                  <a:pt x="923301" y="310127"/>
                </a:lnTo>
                <a:cubicBezTo>
                  <a:pt x="951623" y="282614"/>
                  <a:pt x="951623" y="236490"/>
                  <a:pt x="923301" y="208167"/>
                </a:cubicBez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7" name="Freeform: Shape 246">
            <a:extLst>
              <a:ext uri="{FF2B5EF4-FFF2-40B4-BE49-F238E27FC236}">
                <a16:creationId xmlns:a16="http://schemas.microsoft.com/office/drawing/2014/main" id="{A3F0D850-1256-0F4F-3069-229A65B43CA0}"/>
              </a:ext>
            </a:extLst>
          </p:cNvPr>
          <p:cNvSpPr/>
          <p:nvPr/>
        </p:nvSpPr>
        <p:spPr>
          <a:xfrm>
            <a:off x="2183823" y="2879215"/>
            <a:ext cx="613548" cy="453106"/>
          </a:xfrm>
          <a:custGeom>
            <a:avLst/>
            <a:gdLst>
              <a:gd name="connsiteX0" fmla="*/ 598811 w 950004"/>
              <a:gd name="connsiteY0" fmla="*/ 701579 h 701579"/>
              <a:gd name="connsiteX1" fmla="*/ 442634 w 950004"/>
              <a:gd name="connsiteY1" fmla="*/ 545403 h 701579"/>
              <a:gd name="connsiteX2" fmla="*/ 526791 w 950004"/>
              <a:gd name="connsiteY2" fmla="*/ 461246 h 701579"/>
              <a:gd name="connsiteX3" fmla="*/ 0 w 950004"/>
              <a:gd name="connsiteY3" fmla="*/ 461246 h 701579"/>
              <a:gd name="connsiteX4" fmla="*/ 0 w 950004"/>
              <a:gd name="connsiteY4" fmla="*/ 240333 h 701579"/>
              <a:gd name="connsiteX5" fmla="*/ 527196 w 950004"/>
              <a:gd name="connsiteY5" fmla="*/ 240333 h 701579"/>
              <a:gd name="connsiteX6" fmla="*/ 443039 w 950004"/>
              <a:gd name="connsiteY6" fmla="*/ 156176 h 701579"/>
              <a:gd name="connsiteX7" fmla="*/ 599215 w 950004"/>
              <a:gd name="connsiteY7" fmla="*/ 0 h 701579"/>
              <a:gd name="connsiteX8" fmla="*/ 950005 w 950004"/>
              <a:gd name="connsiteY8" fmla="*/ 350790 h 701579"/>
              <a:gd name="connsiteX9" fmla="*/ 598811 w 950004"/>
              <a:gd name="connsiteY9" fmla="*/ 701579 h 701579"/>
              <a:gd name="connsiteX10" fmla="*/ 540143 w 950004"/>
              <a:gd name="connsiteY10" fmla="*/ 545403 h 701579"/>
              <a:gd name="connsiteX11" fmla="*/ 598811 w 950004"/>
              <a:gd name="connsiteY11" fmla="*/ 604070 h 701579"/>
              <a:gd name="connsiteX12" fmla="*/ 852091 w 950004"/>
              <a:gd name="connsiteY12" fmla="*/ 350790 h 701579"/>
              <a:gd name="connsiteX13" fmla="*/ 598811 w 950004"/>
              <a:gd name="connsiteY13" fmla="*/ 97509 h 701579"/>
              <a:gd name="connsiteX14" fmla="*/ 540143 w 950004"/>
              <a:gd name="connsiteY14" fmla="*/ 156176 h 701579"/>
              <a:gd name="connsiteX15" fmla="*/ 693487 w 950004"/>
              <a:gd name="connsiteY15" fmla="*/ 309520 h 701579"/>
              <a:gd name="connsiteX16" fmla="*/ 68782 w 950004"/>
              <a:gd name="connsiteY16" fmla="*/ 309520 h 701579"/>
              <a:gd name="connsiteX17" fmla="*/ 68782 w 950004"/>
              <a:gd name="connsiteY17" fmla="*/ 392464 h 701579"/>
              <a:gd name="connsiteX18" fmla="*/ 693487 w 950004"/>
              <a:gd name="connsiteY18" fmla="*/ 392464 h 701579"/>
              <a:gd name="connsiteX19" fmla="*/ 540143 w 950004"/>
              <a:gd name="connsiteY19" fmla="*/ 545403 h 70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50004" h="701579">
                <a:moveTo>
                  <a:pt x="598811" y="701579"/>
                </a:moveTo>
                <a:lnTo>
                  <a:pt x="442634" y="545403"/>
                </a:lnTo>
                <a:lnTo>
                  <a:pt x="526791" y="461246"/>
                </a:lnTo>
                <a:lnTo>
                  <a:pt x="0" y="461246"/>
                </a:lnTo>
                <a:lnTo>
                  <a:pt x="0" y="240333"/>
                </a:lnTo>
                <a:lnTo>
                  <a:pt x="527196" y="240333"/>
                </a:lnTo>
                <a:lnTo>
                  <a:pt x="443039" y="156176"/>
                </a:lnTo>
                <a:lnTo>
                  <a:pt x="599215" y="0"/>
                </a:lnTo>
                <a:lnTo>
                  <a:pt x="950005" y="350790"/>
                </a:lnTo>
                <a:lnTo>
                  <a:pt x="598811" y="701579"/>
                </a:lnTo>
                <a:close/>
                <a:moveTo>
                  <a:pt x="540143" y="545403"/>
                </a:moveTo>
                <a:lnTo>
                  <a:pt x="598811" y="604070"/>
                </a:lnTo>
                <a:lnTo>
                  <a:pt x="852091" y="350790"/>
                </a:lnTo>
                <a:lnTo>
                  <a:pt x="598811" y="97509"/>
                </a:lnTo>
                <a:lnTo>
                  <a:pt x="540143" y="156176"/>
                </a:lnTo>
                <a:lnTo>
                  <a:pt x="693487" y="309520"/>
                </a:lnTo>
                <a:lnTo>
                  <a:pt x="68782" y="309520"/>
                </a:lnTo>
                <a:lnTo>
                  <a:pt x="68782" y="392464"/>
                </a:lnTo>
                <a:lnTo>
                  <a:pt x="693487" y="392464"/>
                </a:lnTo>
                <a:lnTo>
                  <a:pt x="540143" y="545403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8" name="Freeform: Shape 247">
            <a:extLst>
              <a:ext uri="{FF2B5EF4-FFF2-40B4-BE49-F238E27FC236}">
                <a16:creationId xmlns:a16="http://schemas.microsoft.com/office/drawing/2014/main" id="{98FF24F4-98E9-9495-4FA8-D24E84DD3405}"/>
              </a:ext>
            </a:extLst>
          </p:cNvPr>
          <p:cNvSpPr/>
          <p:nvPr/>
        </p:nvSpPr>
        <p:spPr>
          <a:xfrm>
            <a:off x="7335099" y="1722487"/>
            <a:ext cx="292926" cy="408948"/>
          </a:xfrm>
          <a:custGeom>
            <a:avLst/>
            <a:gdLst>
              <a:gd name="connsiteX0" fmla="*/ 136756 w 453558"/>
              <a:gd name="connsiteY0" fmla="*/ 633202 h 633201"/>
              <a:gd name="connsiteX1" fmla="*/ 0 w 453558"/>
              <a:gd name="connsiteY1" fmla="*/ 496851 h 633201"/>
              <a:gd name="connsiteX2" fmla="*/ 180452 w 453558"/>
              <a:gd name="connsiteY2" fmla="*/ 316803 h 633201"/>
              <a:gd name="connsiteX3" fmla="*/ 0 w 453558"/>
              <a:gd name="connsiteY3" fmla="*/ 136351 h 633201"/>
              <a:gd name="connsiteX4" fmla="*/ 136756 w 453558"/>
              <a:gd name="connsiteY4" fmla="*/ 0 h 633201"/>
              <a:gd name="connsiteX5" fmla="*/ 453558 w 453558"/>
              <a:gd name="connsiteY5" fmla="*/ 316803 h 63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558" h="633201">
                <a:moveTo>
                  <a:pt x="136756" y="633202"/>
                </a:moveTo>
                <a:lnTo>
                  <a:pt x="0" y="496851"/>
                </a:lnTo>
                <a:lnTo>
                  <a:pt x="180452" y="316803"/>
                </a:lnTo>
                <a:lnTo>
                  <a:pt x="0" y="136351"/>
                </a:lnTo>
                <a:lnTo>
                  <a:pt x="136756" y="0"/>
                </a:lnTo>
                <a:lnTo>
                  <a:pt x="453558" y="316803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9" name="Freeform: Shape 248">
            <a:extLst>
              <a:ext uri="{FF2B5EF4-FFF2-40B4-BE49-F238E27FC236}">
                <a16:creationId xmlns:a16="http://schemas.microsoft.com/office/drawing/2014/main" id="{03FD5254-1756-0163-28F1-2D60814DA832}"/>
              </a:ext>
            </a:extLst>
          </p:cNvPr>
          <p:cNvSpPr/>
          <p:nvPr/>
        </p:nvSpPr>
        <p:spPr>
          <a:xfrm>
            <a:off x="1069748" y="2864320"/>
            <a:ext cx="345710" cy="482896"/>
          </a:xfrm>
          <a:custGeom>
            <a:avLst/>
            <a:gdLst>
              <a:gd name="connsiteX0" fmla="*/ 161436 w 535288"/>
              <a:gd name="connsiteY0" fmla="*/ 747704 h 747704"/>
              <a:gd name="connsiteX1" fmla="*/ 0 w 535288"/>
              <a:gd name="connsiteY1" fmla="*/ 586268 h 747704"/>
              <a:gd name="connsiteX2" fmla="*/ 212416 w 535288"/>
              <a:gd name="connsiteY2" fmla="*/ 373852 h 747704"/>
              <a:gd name="connsiteX3" fmla="*/ 0 w 535288"/>
              <a:gd name="connsiteY3" fmla="*/ 161031 h 747704"/>
              <a:gd name="connsiteX4" fmla="*/ 161436 w 535288"/>
              <a:gd name="connsiteY4" fmla="*/ 0 h 747704"/>
              <a:gd name="connsiteX5" fmla="*/ 535288 w 535288"/>
              <a:gd name="connsiteY5" fmla="*/ 373852 h 74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288" h="747704">
                <a:moveTo>
                  <a:pt x="161436" y="747704"/>
                </a:moveTo>
                <a:lnTo>
                  <a:pt x="0" y="586268"/>
                </a:lnTo>
                <a:lnTo>
                  <a:pt x="212416" y="373852"/>
                </a:lnTo>
                <a:lnTo>
                  <a:pt x="0" y="161031"/>
                </a:lnTo>
                <a:lnTo>
                  <a:pt x="161436" y="0"/>
                </a:lnTo>
                <a:lnTo>
                  <a:pt x="535288" y="373852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0" name="Graphic 4">
            <a:extLst>
              <a:ext uri="{FF2B5EF4-FFF2-40B4-BE49-F238E27FC236}">
                <a16:creationId xmlns:a16="http://schemas.microsoft.com/office/drawing/2014/main" id="{8788F109-46A4-B1DE-6BB6-DD1A7539D1AA}"/>
              </a:ext>
            </a:extLst>
          </p:cNvPr>
          <p:cNvGrpSpPr/>
          <p:nvPr/>
        </p:nvGrpSpPr>
        <p:grpSpPr>
          <a:xfrm>
            <a:off x="6035046" y="4161279"/>
            <a:ext cx="397450" cy="353810"/>
            <a:chOff x="7325433" y="3833601"/>
            <a:chExt cx="615399" cy="547830"/>
          </a:xfrm>
          <a:solidFill>
            <a:srgbClr val="000000"/>
          </a:solidFill>
        </p:grpSpPr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93E2007F-3FB8-D721-7697-3A05B13DD1D8}"/>
                </a:ext>
              </a:extLst>
            </p:cNvPr>
            <p:cNvSpPr/>
            <p:nvPr/>
          </p:nvSpPr>
          <p:spPr>
            <a:xfrm>
              <a:off x="7325433" y="3833601"/>
              <a:ext cx="419976" cy="547830"/>
            </a:xfrm>
            <a:custGeom>
              <a:avLst/>
              <a:gdLst>
                <a:gd name="connsiteX0" fmla="*/ 146062 w 419976"/>
                <a:gd name="connsiteY0" fmla="*/ 547831 h 547830"/>
                <a:gd name="connsiteX1" fmla="*/ 0 w 419976"/>
                <a:gd name="connsiteY1" fmla="*/ 401770 h 547830"/>
                <a:gd name="connsiteX2" fmla="*/ 127855 w 419976"/>
                <a:gd name="connsiteY2" fmla="*/ 273915 h 547830"/>
                <a:gd name="connsiteX3" fmla="*/ 0 w 419976"/>
                <a:gd name="connsiteY3" fmla="*/ 146061 h 547830"/>
                <a:gd name="connsiteX4" fmla="*/ 146062 w 419976"/>
                <a:gd name="connsiteY4" fmla="*/ 0 h 547830"/>
                <a:gd name="connsiteX5" fmla="*/ 419977 w 419976"/>
                <a:gd name="connsiteY5" fmla="*/ 273915 h 547830"/>
                <a:gd name="connsiteX6" fmla="*/ 146062 w 419976"/>
                <a:gd name="connsiteY6" fmla="*/ 547831 h 547830"/>
                <a:gd name="connsiteX7" fmla="*/ 97914 w 419976"/>
                <a:gd name="connsiteY7" fmla="*/ 402174 h 547830"/>
                <a:gd name="connsiteX8" fmla="*/ 146062 w 419976"/>
                <a:gd name="connsiteY8" fmla="*/ 450322 h 547830"/>
                <a:gd name="connsiteX9" fmla="*/ 322468 w 419976"/>
                <a:gd name="connsiteY9" fmla="*/ 273915 h 547830"/>
                <a:gd name="connsiteX10" fmla="*/ 146062 w 419976"/>
                <a:gd name="connsiteY10" fmla="*/ 97509 h 547830"/>
                <a:gd name="connsiteX11" fmla="*/ 97914 w 419976"/>
                <a:gd name="connsiteY11" fmla="*/ 145657 h 547830"/>
                <a:gd name="connsiteX12" fmla="*/ 225768 w 419976"/>
                <a:gd name="connsiteY12" fmla="*/ 273511 h 547830"/>
                <a:gd name="connsiteX13" fmla="*/ 97914 w 419976"/>
                <a:gd name="connsiteY13" fmla="*/ 402174 h 54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976" h="547830">
                  <a:moveTo>
                    <a:pt x="146062" y="547831"/>
                  </a:moveTo>
                  <a:lnTo>
                    <a:pt x="0" y="401770"/>
                  </a:lnTo>
                  <a:lnTo>
                    <a:pt x="127855" y="273915"/>
                  </a:lnTo>
                  <a:lnTo>
                    <a:pt x="0" y="146061"/>
                  </a:lnTo>
                  <a:lnTo>
                    <a:pt x="146062" y="0"/>
                  </a:lnTo>
                  <a:lnTo>
                    <a:pt x="419977" y="273915"/>
                  </a:lnTo>
                  <a:lnTo>
                    <a:pt x="146062" y="547831"/>
                  </a:lnTo>
                  <a:close/>
                  <a:moveTo>
                    <a:pt x="97914" y="402174"/>
                  </a:moveTo>
                  <a:lnTo>
                    <a:pt x="146062" y="450322"/>
                  </a:lnTo>
                  <a:lnTo>
                    <a:pt x="322468" y="273915"/>
                  </a:lnTo>
                  <a:lnTo>
                    <a:pt x="146062" y="97509"/>
                  </a:lnTo>
                  <a:lnTo>
                    <a:pt x="97914" y="145657"/>
                  </a:lnTo>
                  <a:lnTo>
                    <a:pt x="225768" y="273511"/>
                  </a:lnTo>
                  <a:lnTo>
                    <a:pt x="97914" y="402174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1D0BEA6F-6DEC-591D-F878-75810321E337}"/>
                </a:ext>
              </a:extLst>
            </p:cNvPr>
            <p:cNvSpPr/>
            <p:nvPr/>
          </p:nvSpPr>
          <p:spPr>
            <a:xfrm>
              <a:off x="7520856" y="3833601"/>
              <a:ext cx="419976" cy="547830"/>
            </a:xfrm>
            <a:custGeom>
              <a:avLst/>
              <a:gdLst>
                <a:gd name="connsiteX0" fmla="*/ 146061 w 419976"/>
                <a:gd name="connsiteY0" fmla="*/ 547831 h 547830"/>
                <a:gd name="connsiteX1" fmla="*/ 0 w 419976"/>
                <a:gd name="connsiteY1" fmla="*/ 401770 h 547830"/>
                <a:gd name="connsiteX2" fmla="*/ 127854 w 419976"/>
                <a:gd name="connsiteY2" fmla="*/ 273915 h 547830"/>
                <a:gd name="connsiteX3" fmla="*/ 0 w 419976"/>
                <a:gd name="connsiteY3" fmla="*/ 146061 h 547830"/>
                <a:gd name="connsiteX4" fmla="*/ 146061 w 419976"/>
                <a:gd name="connsiteY4" fmla="*/ 0 h 547830"/>
                <a:gd name="connsiteX5" fmla="*/ 419977 w 419976"/>
                <a:gd name="connsiteY5" fmla="*/ 273915 h 547830"/>
                <a:gd name="connsiteX6" fmla="*/ 146061 w 419976"/>
                <a:gd name="connsiteY6" fmla="*/ 547831 h 547830"/>
                <a:gd name="connsiteX7" fmla="*/ 97509 w 419976"/>
                <a:gd name="connsiteY7" fmla="*/ 402174 h 547830"/>
                <a:gd name="connsiteX8" fmla="*/ 145657 w 419976"/>
                <a:gd name="connsiteY8" fmla="*/ 450322 h 547830"/>
                <a:gd name="connsiteX9" fmla="*/ 322063 w 419976"/>
                <a:gd name="connsiteY9" fmla="*/ 273915 h 547830"/>
                <a:gd name="connsiteX10" fmla="*/ 145657 w 419976"/>
                <a:gd name="connsiteY10" fmla="*/ 97509 h 547830"/>
                <a:gd name="connsiteX11" fmla="*/ 97509 w 419976"/>
                <a:gd name="connsiteY11" fmla="*/ 145657 h 547830"/>
                <a:gd name="connsiteX12" fmla="*/ 225363 w 419976"/>
                <a:gd name="connsiteY12" fmla="*/ 273511 h 547830"/>
                <a:gd name="connsiteX13" fmla="*/ 97509 w 419976"/>
                <a:gd name="connsiteY13" fmla="*/ 402174 h 54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976" h="547830">
                  <a:moveTo>
                    <a:pt x="146061" y="547831"/>
                  </a:moveTo>
                  <a:lnTo>
                    <a:pt x="0" y="401770"/>
                  </a:lnTo>
                  <a:lnTo>
                    <a:pt x="127854" y="273915"/>
                  </a:lnTo>
                  <a:lnTo>
                    <a:pt x="0" y="146061"/>
                  </a:lnTo>
                  <a:lnTo>
                    <a:pt x="146061" y="0"/>
                  </a:lnTo>
                  <a:lnTo>
                    <a:pt x="419977" y="273915"/>
                  </a:lnTo>
                  <a:lnTo>
                    <a:pt x="146061" y="547831"/>
                  </a:lnTo>
                  <a:close/>
                  <a:moveTo>
                    <a:pt x="97509" y="402174"/>
                  </a:moveTo>
                  <a:lnTo>
                    <a:pt x="145657" y="450322"/>
                  </a:lnTo>
                  <a:lnTo>
                    <a:pt x="322063" y="273915"/>
                  </a:lnTo>
                  <a:lnTo>
                    <a:pt x="145657" y="97509"/>
                  </a:lnTo>
                  <a:lnTo>
                    <a:pt x="97509" y="145657"/>
                  </a:lnTo>
                  <a:lnTo>
                    <a:pt x="225363" y="273511"/>
                  </a:lnTo>
                  <a:lnTo>
                    <a:pt x="97509" y="402174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3" name="Graphic 4">
            <a:extLst>
              <a:ext uri="{FF2B5EF4-FFF2-40B4-BE49-F238E27FC236}">
                <a16:creationId xmlns:a16="http://schemas.microsoft.com/office/drawing/2014/main" id="{28F03F5A-38A5-A621-FAD3-931AC2E6C310}"/>
              </a:ext>
            </a:extLst>
          </p:cNvPr>
          <p:cNvGrpSpPr/>
          <p:nvPr/>
        </p:nvGrpSpPr>
        <p:grpSpPr>
          <a:xfrm>
            <a:off x="2366665" y="4161279"/>
            <a:ext cx="523400" cy="353810"/>
            <a:chOff x="3622518" y="3833601"/>
            <a:chExt cx="810417" cy="547830"/>
          </a:xfrm>
          <a:solidFill>
            <a:srgbClr val="000000"/>
          </a:solidFill>
        </p:grpSpPr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8C35618B-87F8-E342-3591-A16B0A148CA6}"/>
                </a:ext>
              </a:extLst>
            </p:cNvPr>
            <p:cNvSpPr/>
            <p:nvPr/>
          </p:nvSpPr>
          <p:spPr>
            <a:xfrm>
              <a:off x="3622518" y="3833601"/>
              <a:ext cx="419976" cy="547830"/>
            </a:xfrm>
            <a:custGeom>
              <a:avLst/>
              <a:gdLst>
                <a:gd name="connsiteX0" fmla="*/ 146061 w 419976"/>
                <a:gd name="connsiteY0" fmla="*/ 547831 h 547830"/>
                <a:gd name="connsiteX1" fmla="*/ 0 w 419976"/>
                <a:gd name="connsiteY1" fmla="*/ 401770 h 547830"/>
                <a:gd name="connsiteX2" fmla="*/ 127854 w 419976"/>
                <a:gd name="connsiteY2" fmla="*/ 273915 h 547830"/>
                <a:gd name="connsiteX3" fmla="*/ 0 w 419976"/>
                <a:gd name="connsiteY3" fmla="*/ 146061 h 547830"/>
                <a:gd name="connsiteX4" fmla="*/ 146061 w 419976"/>
                <a:gd name="connsiteY4" fmla="*/ 0 h 547830"/>
                <a:gd name="connsiteX5" fmla="*/ 419977 w 419976"/>
                <a:gd name="connsiteY5" fmla="*/ 273915 h 547830"/>
                <a:gd name="connsiteX6" fmla="*/ 146061 w 419976"/>
                <a:gd name="connsiteY6" fmla="*/ 547831 h 547830"/>
                <a:gd name="connsiteX7" fmla="*/ 97509 w 419976"/>
                <a:gd name="connsiteY7" fmla="*/ 402174 h 547830"/>
                <a:gd name="connsiteX8" fmla="*/ 145657 w 419976"/>
                <a:gd name="connsiteY8" fmla="*/ 450322 h 547830"/>
                <a:gd name="connsiteX9" fmla="*/ 322063 w 419976"/>
                <a:gd name="connsiteY9" fmla="*/ 273915 h 547830"/>
                <a:gd name="connsiteX10" fmla="*/ 145657 w 419976"/>
                <a:gd name="connsiteY10" fmla="*/ 97509 h 547830"/>
                <a:gd name="connsiteX11" fmla="*/ 97509 w 419976"/>
                <a:gd name="connsiteY11" fmla="*/ 145657 h 547830"/>
                <a:gd name="connsiteX12" fmla="*/ 225363 w 419976"/>
                <a:gd name="connsiteY12" fmla="*/ 273511 h 547830"/>
                <a:gd name="connsiteX13" fmla="*/ 97509 w 419976"/>
                <a:gd name="connsiteY13" fmla="*/ 402174 h 54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976" h="547830">
                  <a:moveTo>
                    <a:pt x="146061" y="547831"/>
                  </a:moveTo>
                  <a:lnTo>
                    <a:pt x="0" y="401770"/>
                  </a:lnTo>
                  <a:lnTo>
                    <a:pt x="127854" y="273915"/>
                  </a:lnTo>
                  <a:lnTo>
                    <a:pt x="0" y="146061"/>
                  </a:lnTo>
                  <a:lnTo>
                    <a:pt x="146061" y="0"/>
                  </a:lnTo>
                  <a:lnTo>
                    <a:pt x="419977" y="273915"/>
                  </a:lnTo>
                  <a:lnTo>
                    <a:pt x="146061" y="547831"/>
                  </a:lnTo>
                  <a:close/>
                  <a:moveTo>
                    <a:pt x="97509" y="402174"/>
                  </a:moveTo>
                  <a:lnTo>
                    <a:pt x="145657" y="450322"/>
                  </a:lnTo>
                  <a:lnTo>
                    <a:pt x="322063" y="273915"/>
                  </a:lnTo>
                  <a:lnTo>
                    <a:pt x="145657" y="97509"/>
                  </a:lnTo>
                  <a:lnTo>
                    <a:pt x="97509" y="145657"/>
                  </a:lnTo>
                  <a:lnTo>
                    <a:pt x="225363" y="273511"/>
                  </a:lnTo>
                  <a:lnTo>
                    <a:pt x="97509" y="402174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B803056B-8385-E23B-3529-184E76E37F82}"/>
                </a:ext>
              </a:extLst>
            </p:cNvPr>
            <p:cNvSpPr/>
            <p:nvPr/>
          </p:nvSpPr>
          <p:spPr>
            <a:xfrm>
              <a:off x="3817536" y="3833601"/>
              <a:ext cx="419976" cy="547830"/>
            </a:xfrm>
            <a:custGeom>
              <a:avLst/>
              <a:gdLst>
                <a:gd name="connsiteX0" fmla="*/ 146061 w 419976"/>
                <a:gd name="connsiteY0" fmla="*/ 547831 h 547830"/>
                <a:gd name="connsiteX1" fmla="*/ 0 w 419976"/>
                <a:gd name="connsiteY1" fmla="*/ 401770 h 547830"/>
                <a:gd name="connsiteX2" fmla="*/ 127854 w 419976"/>
                <a:gd name="connsiteY2" fmla="*/ 273915 h 547830"/>
                <a:gd name="connsiteX3" fmla="*/ 0 w 419976"/>
                <a:gd name="connsiteY3" fmla="*/ 146061 h 547830"/>
                <a:gd name="connsiteX4" fmla="*/ 146061 w 419976"/>
                <a:gd name="connsiteY4" fmla="*/ 0 h 547830"/>
                <a:gd name="connsiteX5" fmla="*/ 419977 w 419976"/>
                <a:gd name="connsiteY5" fmla="*/ 273915 h 547830"/>
                <a:gd name="connsiteX6" fmla="*/ 146061 w 419976"/>
                <a:gd name="connsiteY6" fmla="*/ 547831 h 547830"/>
                <a:gd name="connsiteX7" fmla="*/ 97914 w 419976"/>
                <a:gd name="connsiteY7" fmla="*/ 402174 h 547830"/>
                <a:gd name="connsiteX8" fmla="*/ 146061 w 419976"/>
                <a:gd name="connsiteY8" fmla="*/ 450322 h 547830"/>
                <a:gd name="connsiteX9" fmla="*/ 322468 w 419976"/>
                <a:gd name="connsiteY9" fmla="*/ 273915 h 547830"/>
                <a:gd name="connsiteX10" fmla="*/ 146061 w 419976"/>
                <a:gd name="connsiteY10" fmla="*/ 97509 h 547830"/>
                <a:gd name="connsiteX11" fmla="*/ 97914 w 419976"/>
                <a:gd name="connsiteY11" fmla="*/ 145657 h 547830"/>
                <a:gd name="connsiteX12" fmla="*/ 225768 w 419976"/>
                <a:gd name="connsiteY12" fmla="*/ 273511 h 547830"/>
                <a:gd name="connsiteX13" fmla="*/ 97914 w 419976"/>
                <a:gd name="connsiteY13" fmla="*/ 402174 h 54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976" h="547830">
                  <a:moveTo>
                    <a:pt x="146061" y="547831"/>
                  </a:moveTo>
                  <a:lnTo>
                    <a:pt x="0" y="401770"/>
                  </a:lnTo>
                  <a:lnTo>
                    <a:pt x="127854" y="273915"/>
                  </a:lnTo>
                  <a:lnTo>
                    <a:pt x="0" y="146061"/>
                  </a:lnTo>
                  <a:lnTo>
                    <a:pt x="146061" y="0"/>
                  </a:lnTo>
                  <a:lnTo>
                    <a:pt x="419977" y="273915"/>
                  </a:lnTo>
                  <a:lnTo>
                    <a:pt x="146061" y="547831"/>
                  </a:lnTo>
                  <a:close/>
                  <a:moveTo>
                    <a:pt x="97914" y="402174"/>
                  </a:moveTo>
                  <a:lnTo>
                    <a:pt x="146061" y="450322"/>
                  </a:lnTo>
                  <a:lnTo>
                    <a:pt x="322468" y="273915"/>
                  </a:lnTo>
                  <a:lnTo>
                    <a:pt x="146061" y="97509"/>
                  </a:lnTo>
                  <a:lnTo>
                    <a:pt x="97914" y="145657"/>
                  </a:lnTo>
                  <a:lnTo>
                    <a:pt x="225768" y="273511"/>
                  </a:lnTo>
                  <a:lnTo>
                    <a:pt x="97914" y="402174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F4055B35-47EB-E343-FBD2-1514DF73D1FD}"/>
                </a:ext>
              </a:extLst>
            </p:cNvPr>
            <p:cNvSpPr/>
            <p:nvPr/>
          </p:nvSpPr>
          <p:spPr>
            <a:xfrm>
              <a:off x="4012958" y="3833601"/>
              <a:ext cx="419976" cy="547830"/>
            </a:xfrm>
            <a:custGeom>
              <a:avLst/>
              <a:gdLst>
                <a:gd name="connsiteX0" fmla="*/ 146061 w 419976"/>
                <a:gd name="connsiteY0" fmla="*/ 547831 h 547830"/>
                <a:gd name="connsiteX1" fmla="*/ 0 w 419976"/>
                <a:gd name="connsiteY1" fmla="*/ 401770 h 547830"/>
                <a:gd name="connsiteX2" fmla="*/ 127854 w 419976"/>
                <a:gd name="connsiteY2" fmla="*/ 273915 h 547830"/>
                <a:gd name="connsiteX3" fmla="*/ 0 w 419976"/>
                <a:gd name="connsiteY3" fmla="*/ 146061 h 547830"/>
                <a:gd name="connsiteX4" fmla="*/ 146061 w 419976"/>
                <a:gd name="connsiteY4" fmla="*/ 0 h 547830"/>
                <a:gd name="connsiteX5" fmla="*/ 419977 w 419976"/>
                <a:gd name="connsiteY5" fmla="*/ 273915 h 547830"/>
                <a:gd name="connsiteX6" fmla="*/ 146061 w 419976"/>
                <a:gd name="connsiteY6" fmla="*/ 547831 h 547830"/>
                <a:gd name="connsiteX7" fmla="*/ 97509 w 419976"/>
                <a:gd name="connsiteY7" fmla="*/ 402174 h 547830"/>
                <a:gd name="connsiteX8" fmla="*/ 145657 w 419976"/>
                <a:gd name="connsiteY8" fmla="*/ 450322 h 547830"/>
                <a:gd name="connsiteX9" fmla="*/ 322063 w 419976"/>
                <a:gd name="connsiteY9" fmla="*/ 273915 h 547830"/>
                <a:gd name="connsiteX10" fmla="*/ 145657 w 419976"/>
                <a:gd name="connsiteY10" fmla="*/ 97509 h 547830"/>
                <a:gd name="connsiteX11" fmla="*/ 97509 w 419976"/>
                <a:gd name="connsiteY11" fmla="*/ 145657 h 547830"/>
                <a:gd name="connsiteX12" fmla="*/ 225363 w 419976"/>
                <a:gd name="connsiteY12" fmla="*/ 273511 h 547830"/>
                <a:gd name="connsiteX13" fmla="*/ 97509 w 419976"/>
                <a:gd name="connsiteY13" fmla="*/ 402174 h 54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9976" h="547830">
                  <a:moveTo>
                    <a:pt x="146061" y="547831"/>
                  </a:moveTo>
                  <a:lnTo>
                    <a:pt x="0" y="401770"/>
                  </a:lnTo>
                  <a:lnTo>
                    <a:pt x="127854" y="273915"/>
                  </a:lnTo>
                  <a:lnTo>
                    <a:pt x="0" y="146061"/>
                  </a:lnTo>
                  <a:lnTo>
                    <a:pt x="146061" y="0"/>
                  </a:lnTo>
                  <a:lnTo>
                    <a:pt x="419977" y="273915"/>
                  </a:lnTo>
                  <a:lnTo>
                    <a:pt x="146061" y="547831"/>
                  </a:lnTo>
                  <a:close/>
                  <a:moveTo>
                    <a:pt x="97509" y="402174"/>
                  </a:moveTo>
                  <a:lnTo>
                    <a:pt x="145657" y="450322"/>
                  </a:lnTo>
                  <a:lnTo>
                    <a:pt x="322063" y="273915"/>
                  </a:lnTo>
                  <a:lnTo>
                    <a:pt x="145657" y="97509"/>
                  </a:lnTo>
                  <a:lnTo>
                    <a:pt x="97509" y="145657"/>
                  </a:lnTo>
                  <a:lnTo>
                    <a:pt x="225363" y="273511"/>
                  </a:lnTo>
                  <a:lnTo>
                    <a:pt x="97509" y="402174"/>
                  </a:ln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7" name="Graphic 4">
            <a:extLst>
              <a:ext uri="{FF2B5EF4-FFF2-40B4-BE49-F238E27FC236}">
                <a16:creationId xmlns:a16="http://schemas.microsoft.com/office/drawing/2014/main" id="{DED672E4-9F81-13ED-CF4B-B97F30D75DE9}"/>
              </a:ext>
            </a:extLst>
          </p:cNvPr>
          <p:cNvGrpSpPr/>
          <p:nvPr/>
        </p:nvGrpSpPr>
        <p:grpSpPr>
          <a:xfrm>
            <a:off x="5982333" y="2853724"/>
            <a:ext cx="503278" cy="503278"/>
            <a:chOff x="7243703" y="2485064"/>
            <a:chExt cx="779262" cy="779262"/>
          </a:xfrm>
          <a:solidFill>
            <a:srgbClr val="000000"/>
          </a:solidFill>
        </p:grpSpPr>
        <p:grpSp>
          <p:nvGrpSpPr>
            <p:cNvPr id="258" name="Graphic 4">
              <a:extLst>
                <a:ext uri="{FF2B5EF4-FFF2-40B4-BE49-F238E27FC236}">
                  <a16:creationId xmlns:a16="http://schemas.microsoft.com/office/drawing/2014/main" id="{6A3462FC-2183-6B5C-8C55-194014500F80}"/>
                </a:ext>
              </a:extLst>
            </p:cNvPr>
            <p:cNvGrpSpPr/>
            <p:nvPr/>
          </p:nvGrpSpPr>
          <p:grpSpPr>
            <a:xfrm>
              <a:off x="7425370" y="2724284"/>
              <a:ext cx="416233" cy="300922"/>
              <a:chOff x="7425370" y="2724284"/>
              <a:chExt cx="416233" cy="300922"/>
            </a:xfrm>
            <a:solidFill>
              <a:srgbClr val="000000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0BB6B593-7129-9649-73A0-B054DE80E03C}"/>
                  </a:ext>
                </a:extLst>
              </p:cNvPr>
              <p:cNvSpPr/>
              <p:nvPr/>
            </p:nvSpPr>
            <p:spPr>
              <a:xfrm>
                <a:off x="7425370" y="2840708"/>
                <a:ext cx="415930" cy="68782"/>
              </a:xfrm>
              <a:custGeom>
                <a:avLst/>
                <a:gdLst>
                  <a:gd name="connsiteX0" fmla="*/ 381539 w 415930"/>
                  <a:gd name="connsiteY0" fmla="*/ 68782 h 68782"/>
                  <a:gd name="connsiteX1" fmla="*/ 34391 w 415930"/>
                  <a:gd name="connsiteY1" fmla="*/ 68782 h 68782"/>
                  <a:gd name="connsiteX2" fmla="*/ 0 w 415930"/>
                  <a:gd name="connsiteY2" fmla="*/ 34391 h 68782"/>
                  <a:gd name="connsiteX3" fmla="*/ 34391 w 415930"/>
                  <a:gd name="connsiteY3" fmla="*/ 0 h 68782"/>
                  <a:gd name="connsiteX4" fmla="*/ 381539 w 415930"/>
                  <a:gd name="connsiteY4" fmla="*/ 0 h 68782"/>
                  <a:gd name="connsiteX5" fmla="*/ 415930 w 415930"/>
                  <a:gd name="connsiteY5" fmla="*/ 34391 h 68782"/>
                  <a:gd name="connsiteX6" fmla="*/ 381539 w 415930"/>
                  <a:gd name="connsiteY6" fmla="*/ 68782 h 68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930" h="68782">
                    <a:moveTo>
                      <a:pt x="381539" y="68782"/>
                    </a:moveTo>
                    <a:lnTo>
                      <a:pt x="34391" y="68782"/>
                    </a:lnTo>
                    <a:cubicBezTo>
                      <a:pt x="15375" y="68782"/>
                      <a:pt x="0" y="53407"/>
                      <a:pt x="0" y="34391"/>
                    </a:cubicBezTo>
                    <a:cubicBezTo>
                      <a:pt x="0" y="15375"/>
                      <a:pt x="15375" y="0"/>
                      <a:pt x="34391" y="0"/>
                    </a:cubicBezTo>
                    <a:lnTo>
                      <a:pt x="381539" y="0"/>
                    </a:lnTo>
                    <a:cubicBezTo>
                      <a:pt x="400556" y="0"/>
                      <a:pt x="415930" y="15375"/>
                      <a:pt x="415930" y="34391"/>
                    </a:cubicBezTo>
                    <a:cubicBezTo>
                      <a:pt x="415930" y="53407"/>
                      <a:pt x="400556" y="68782"/>
                      <a:pt x="381539" y="687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AB4F8B59-26F8-176B-59F5-CC3C41E18167}"/>
                  </a:ext>
                </a:extLst>
              </p:cNvPr>
              <p:cNvSpPr/>
              <p:nvPr/>
            </p:nvSpPr>
            <p:spPr>
              <a:xfrm>
                <a:off x="7656903" y="2724284"/>
                <a:ext cx="184700" cy="300922"/>
              </a:xfrm>
              <a:custGeom>
                <a:avLst/>
                <a:gdLst>
                  <a:gd name="connsiteX0" fmla="*/ 34290 w 184700"/>
                  <a:gd name="connsiteY0" fmla="*/ 300923 h 300922"/>
                  <a:gd name="connsiteX1" fmla="*/ 10014 w 184700"/>
                  <a:gd name="connsiteY1" fmla="*/ 290808 h 300922"/>
                  <a:gd name="connsiteX2" fmla="*/ 10014 w 184700"/>
                  <a:gd name="connsiteY2" fmla="*/ 241851 h 300922"/>
                  <a:gd name="connsiteX3" fmla="*/ 101454 w 184700"/>
                  <a:gd name="connsiteY3" fmla="*/ 150411 h 300922"/>
                  <a:gd name="connsiteX4" fmla="*/ 10014 w 184700"/>
                  <a:gd name="connsiteY4" fmla="*/ 58971 h 300922"/>
                  <a:gd name="connsiteX5" fmla="*/ 10014 w 184700"/>
                  <a:gd name="connsiteY5" fmla="*/ 10014 h 300922"/>
                  <a:gd name="connsiteX6" fmla="*/ 58970 w 184700"/>
                  <a:gd name="connsiteY6" fmla="*/ 10014 h 300922"/>
                  <a:gd name="connsiteX7" fmla="*/ 174687 w 184700"/>
                  <a:gd name="connsiteY7" fmla="*/ 125730 h 300922"/>
                  <a:gd name="connsiteX8" fmla="*/ 174687 w 184700"/>
                  <a:gd name="connsiteY8" fmla="*/ 174687 h 300922"/>
                  <a:gd name="connsiteX9" fmla="*/ 58970 w 184700"/>
                  <a:gd name="connsiteY9" fmla="*/ 290403 h 300922"/>
                  <a:gd name="connsiteX10" fmla="*/ 34290 w 184700"/>
                  <a:gd name="connsiteY10" fmla="*/ 300923 h 30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00" h="300922">
                    <a:moveTo>
                      <a:pt x="34290" y="300923"/>
                    </a:moveTo>
                    <a:cubicBezTo>
                      <a:pt x="25389" y="300923"/>
                      <a:pt x="16487" y="297686"/>
                      <a:pt x="10014" y="290808"/>
                    </a:cubicBezTo>
                    <a:cubicBezTo>
                      <a:pt x="-3338" y="277456"/>
                      <a:pt x="-3338" y="255607"/>
                      <a:pt x="10014" y="241851"/>
                    </a:cubicBezTo>
                    <a:lnTo>
                      <a:pt x="101454" y="150411"/>
                    </a:lnTo>
                    <a:lnTo>
                      <a:pt x="10014" y="58971"/>
                    </a:lnTo>
                    <a:cubicBezTo>
                      <a:pt x="-3338" y="45619"/>
                      <a:pt x="-3338" y="23770"/>
                      <a:pt x="10014" y="10014"/>
                    </a:cubicBezTo>
                    <a:cubicBezTo>
                      <a:pt x="23366" y="-3338"/>
                      <a:pt x="45214" y="-3338"/>
                      <a:pt x="58970" y="10014"/>
                    </a:cubicBezTo>
                    <a:lnTo>
                      <a:pt x="174687" y="125730"/>
                    </a:lnTo>
                    <a:cubicBezTo>
                      <a:pt x="188038" y="139082"/>
                      <a:pt x="188038" y="160930"/>
                      <a:pt x="174687" y="174687"/>
                    </a:cubicBezTo>
                    <a:lnTo>
                      <a:pt x="58970" y="290403"/>
                    </a:lnTo>
                    <a:cubicBezTo>
                      <a:pt x="51688" y="297686"/>
                      <a:pt x="42786" y="300923"/>
                      <a:pt x="34290" y="3009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B4B70F97-62D5-53D5-C919-DB442EBFB183}"/>
                </a:ext>
              </a:extLst>
            </p:cNvPr>
            <p:cNvSpPr/>
            <p:nvPr/>
          </p:nvSpPr>
          <p:spPr>
            <a:xfrm>
              <a:off x="7243703" y="2485064"/>
              <a:ext cx="779262" cy="779262"/>
            </a:xfrm>
            <a:custGeom>
              <a:avLst/>
              <a:gdLst>
                <a:gd name="connsiteX0" fmla="*/ 389632 w 779262"/>
                <a:gd name="connsiteY0" fmla="*/ 779263 h 779262"/>
                <a:gd name="connsiteX1" fmla="*/ 0 w 779262"/>
                <a:gd name="connsiteY1" fmla="*/ 389631 h 779262"/>
                <a:gd name="connsiteX2" fmla="*/ 389632 w 779262"/>
                <a:gd name="connsiteY2" fmla="*/ 0 h 779262"/>
                <a:gd name="connsiteX3" fmla="*/ 779263 w 779262"/>
                <a:gd name="connsiteY3" fmla="*/ 389631 h 779262"/>
                <a:gd name="connsiteX4" fmla="*/ 389632 w 779262"/>
                <a:gd name="connsiteY4" fmla="*/ 779263 h 779262"/>
                <a:gd name="connsiteX5" fmla="*/ 389632 w 779262"/>
                <a:gd name="connsiteY5" fmla="*/ 69592 h 779262"/>
                <a:gd name="connsiteX6" fmla="*/ 69187 w 779262"/>
                <a:gd name="connsiteY6" fmla="*/ 390036 h 779262"/>
                <a:gd name="connsiteX7" fmla="*/ 389632 w 779262"/>
                <a:gd name="connsiteY7" fmla="*/ 710481 h 779262"/>
                <a:gd name="connsiteX8" fmla="*/ 710076 w 779262"/>
                <a:gd name="connsiteY8" fmla="*/ 390036 h 779262"/>
                <a:gd name="connsiteX9" fmla="*/ 389632 w 779262"/>
                <a:gd name="connsiteY9" fmla="*/ 69592 h 77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262" h="779262">
                  <a:moveTo>
                    <a:pt x="389632" y="779263"/>
                  </a:moveTo>
                  <a:cubicBezTo>
                    <a:pt x="174788" y="779263"/>
                    <a:pt x="0" y="604475"/>
                    <a:pt x="0" y="389631"/>
                  </a:cubicBezTo>
                  <a:cubicBezTo>
                    <a:pt x="0" y="174788"/>
                    <a:pt x="174788" y="0"/>
                    <a:pt x="389632" y="0"/>
                  </a:cubicBezTo>
                  <a:cubicBezTo>
                    <a:pt x="604475" y="0"/>
                    <a:pt x="779263" y="174788"/>
                    <a:pt x="779263" y="389631"/>
                  </a:cubicBezTo>
                  <a:cubicBezTo>
                    <a:pt x="778858" y="604880"/>
                    <a:pt x="604071" y="779263"/>
                    <a:pt x="389632" y="779263"/>
                  </a:cubicBezTo>
                  <a:close/>
                  <a:moveTo>
                    <a:pt x="389632" y="69592"/>
                  </a:moveTo>
                  <a:cubicBezTo>
                    <a:pt x="212820" y="69592"/>
                    <a:pt x="69187" y="213225"/>
                    <a:pt x="69187" y="390036"/>
                  </a:cubicBezTo>
                  <a:cubicBezTo>
                    <a:pt x="69187" y="566847"/>
                    <a:pt x="212820" y="710481"/>
                    <a:pt x="389632" y="710481"/>
                  </a:cubicBezTo>
                  <a:cubicBezTo>
                    <a:pt x="566443" y="710481"/>
                    <a:pt x="710076" y="566847"/>
                    <a:pt x="710076" y="390036"/>
                  </a:cubicBezTo>
                  <a:cubicBezTo>
                    <a:pt x="710076" y="213225"/>
                    <a:pt x="566038" y="69592"/>
                    <a:pt x="389632" y="69592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2" name="Graphic 4">
            <a:extLst>
              <a:ext uri="{FF2B5EF4-FFF2-40B4-BE49-F238E27FC236}">
                <a16:creationId xmlns:a16="http://schemas.microsoft.com/office/drawing/2014/main" id="{1F6B3E70-E346-CA1F-B48A-078644850F82}"/>
              </a:ext>
            </a:extLst>
          </p:cNvPr>
          <p:cNvGrpSpPr/>
          <p:nvPr/>
        </p:nvGrpSpPr>
        <p:grpSpPr>
          <a:xfrm>
            <a:off x="3624720" y="4086546"/>
            <a:ext cx="503278" cy="503276"/>
            <a:chOff x="4886089" y="3717885"/>
            <a:chExt cx="779263" cy="779262"/>
          </a:xfrm>
          <a:solidFill>
            <a:srgbClr val="000000"/>
          </a:solidFill>
        </p:grpSpPr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B522C4C8-32A3-1427-FFE9-2FD3DF0C37DA}"/>
                </a:ext>
              </a:extLst>
            </p:cNvPr>
            <p:cNvSpPr/>
            <p:nvPr/>
          </p:nvSpPr>
          <p:spPr>
            <a:xfrm>
              <a:off x="5153531" y="3912626"/>
              <a:ext cx="305979" cy="390336"/>
            </a:xfrm>
            <a:custGeom>
              <a:avLst/>
              <a:gdLst>
                <a:gd name="connsiteX0" fmla="*/ 0 w 305979"/>
                <a:gd name="connsiteY0" fmla="*/ 320722 h 390336"/>
                <a:gd name="connsiteX1" fmla="*/ 0 w 305979"/>
                <a:gd name="connsiteY1" fmla="*/ 69464 h 390336"/>
                <a:gd name="connsiteX2" fmla="*/ 110861 w 305979"/>
                <a:gd name="connsiteY2" fmla="*/ 14033 h 390336"/>
                <a:gd name="connsiteX3" fmla="*/ 278366 w 305979"/>
                <a:gd name="connsiteY3" fmla="*/ 139864 h 390336"/>
                <a:gd name="connsiteX4" fmla="*/ 278366 w 305979"/>
                <a:gd name="connsiteY4" fmla="*/ 250725 h 390336"/>
                <a:gd name="connsiteX5" fmla="*/ 110861 w 305979"/>
                <a:gd name="connsiteY5" fmla="*/ 376556 h 390336"/>
                <a:gd name="connsiteX6" fmla="*/ 0 w 305979"/>
                <a:gd name="connsiteY6" fmla="*/ 320722 h 390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979" h="390336">
                  <a:moveTo>
                    <a:pt x="0" y="320722"/>
                  </a:moveTo>
                  <a:lnTo>
                    <a:pt x="0" y="69464"/>
                  </a:lnTo>
                  <a:cubicBezTo>
                    <a:pt x="0" y="12415"/>
                    <a:pt x="65141" y="-20358"/>
                    <a:pt x="110861" y="14033"/>
                  </a:cubicBezTo>
                  <a:lnTo>
                    <a:pt x="278366" y="139864"/>
                  </a:lnTo>
                  <a:cubicBezTo>
                    <a:pt x="315185" y="167782"/>
                    <a:pt x="315185" y="223213"/>
                    <a:pt x="278366" y="250725"/>
                  </a:cubicBezTo>
                  <a:lnTo>
                    <a:pt x="110861" y="376556"/>
                  </a:lnTo>
                  <a:cubicBezTo>
                    <a:pt x="65545" y="410543"/>
                    <a:pt x="0" y="377770"/>
                    <a:pt x="0" y="320722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48B9CC73-A944-D637-7A6A-F3F13A668BCE}"/>
                </a:ext>
              </a:extLst>
            </p:cNvPr>
            <p:cNvSpPr/>
            <p:nvPr/>
          </p:nvSpPr>
          <p:spPr>
            <a:xfrm>
              <a:off x="4886089" y="3717885"/>
              <a:ext cx="779263" cy="779262"/>
            </a:xfrm>
            <a:custGeom>
              <a:avLst/>
              <a:gdLst>
                <a:gd name="connsiteX0" fmla="*/ 389631 w 779263"/>
                <a:gd name="connsiteY0" fmla="*/ 779263 h 779262"/>
                <a:gd name="connsiteX1" fmla="*/ 0 w 779263"/>
                <a:gd name="connsiteY1" fmla="*/ 389631 h 779262"/>
                <a:gd name="connsiteX2" fmla="*/ 389631 w 779263"/>
                <a:gd name="connsiteY2" fmla="*/ 0 h 779262"/>
                <a:gd name="connsiteX3" fmla="*/ 779263 w 779263"/>
                <a:gd name="connsiteY3" fmla="*/ 389631 h 779262"/>
                <a:gd name="connsiteX4" fmla="*/ 389631 w 779263"/>
                <a:gd name="connsiteY4" fmla="*/ 779263 h 779262"/>
                <a:gd name="connsiteX5" fmla="*/ 389631 w 779263"/>
                <a:gd name="connsiteY5" fmla="*/ 69187 h 779262"/>
                <a:gd name="connsiteX6" fmla="*/ 69187 w 779263"/>
                <a:gd name="connsiteY6" fmla="*/ 389631 h 779262"/>
                <a:gd name="connsiteX7" fmla="*/ 389631 w 779263"/>
                <a:gd name="connsiteY7" fmla="*/ 710076 h 779262"/>
                <a:gd name="connsiteX8" fmla="*/ 710076 w 779263"/>
                <a:gd name="connsiteY8" fmla="*/ 389631 h 779262"/>
                <a:gd name="connsiteX9" fmla="*/ 389631 w 779263"/>
                <a:gd name="connsiteY9" fmla="*/ 69187 h 77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263" h="779262">
                  <a:moveTo>
                    <a:pt x="389631" y="779263"/>
                  </a:moveTo>
                  <a:cubicBezTo>
                    <a:pt x="174788" y="779263"/>
                    <a:pt x="0" y="604475"/>
                    <a:pt x="0" y="389631"/>
                  </a:cubicBezTo>
                  <a:cubicBezTo>
                    <a:pt x="0" y="174788"/>
                    <a:pt x="174788" y="0"/>
                    <a:pt x="389631" y="0"/>
                  </a:cubicBezTo>
                  <a:cubicBezTo>
                    <a:pt x="604475" y="0"/>
                    <a:pt x="779263" y="174788"/>
                    <a:pt x="779263" y="389631"/>
                  </a:cubicBezTo>
                  <a:cubicBezTo>
                    <a:pt x="778858" y="604475"/>
                    <a:pt x="604070" y="779263"/>
                    <a:pt x="389631" y="779263"/>
                  </a:cubicBezTo>
                  <a:close/>
                  <a:moveTo>
                    <a:pt x="389631" y="69187"/>
                  </a:moveTo>
                  <a:cubicBezTo>
                    <a:pt x="212821" y="69187"/>
                    <a:pt x="69187" y="212820"/>
                    <a:pt x="69187" y="389631"/>
                  </a:cubicBezTo>
                  <a:cubicBezTo>
                    <a:pt x="69187" y="566443"/>
                    <a:pt x="212821" y="710076"/>
                    <a:pt x="389631" y="710076"/>
                  </a:cubicBezTo>
                  <a:cubicBezTo>
                    <a:pt x="566443" y="710076"/>
                    <a:pt x="710076" y="566443"/>
                    <a:pt x="710076" y="389631"/>
                  </a:cubicBezTo>
                  <a:cubicBezTo>
                    <a:pt x="710076" y="213225"/>
                    <a:pt x="566038" y="69187"/>
                    <a:pt x="389631" y="69187"/>
                  </a:cubicBezTo>
                  <a:close/>
                </a:path>
              </a:pathLst>
            </a:custGeom>
            <a:solidFill>
              <a:srgbClr val="000000"/>
            </a:solidFill>
            <a:ln w="4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5" name="Freeform: Shape 264">
            <a:extLst>
              <a:ext uri="{FF2B5EF4-FFF2-40B4-BE49-F238E27FC236}">
                <a16:creationId xmlns:a16="http://schemas.microsoft.com/office/drawing/2014/main" id="{0FC810E1-C2B1-9C60-D45D-4AEC916E58DC}"/>
              </a:ext>
            </a:extLst>
          </p:cNvPr>
          <p:cNvSpPr/>
          <p:nvPr/>
        </p:nvSpPr>
        <p:spPr>
          <a:xfrm>
            <a:off x="9359433" y="1731987"/>
            <a:ext cx="339830" cy="196040"/>
          </a:xfrm>
          <a:custGeom>
            <a:avLst/>
            <a:gdLst>
              <a:gd name="connsiteX0" fmla="*/ 508584 w 526184"/>
              <a:gd name="connsiteY0" fmla="*/ 117213 h 303544"/>
              <a:gd name="connsiteX1" fmla="*/ 364142 w 526184"/>
              <a:gd name="connsiteY1" fmla="*/ 8780 h 303544"/>
              <a:gd name="connsiteX2" fmla="*/ 294550 w 526184"/>
              <a:gd name="connsiteY2" fmla="*/ 43575 h 303544"/>
              <a:gd name="connsiteX3" fmla="*/ 294550 w 526184"/>
              <a:gd name="connsiteY3" fmla="*/ 43575 h 303544"/>
              <a:gd name="connsiteX4" fmla="*/ 251258 w 526184"/>
              <a:gd name="connsiteY4" fmla="*/ 86868 h 303544"/>
              <a:gd name="connsiteX5" fmla="*/ 43292 w 526184"/>
              <a:gd name="connsiteY5" fmla="*/ 86868 h 303544"/>
              <a:gd name="connsiteX6" fmla="*/ 0 w 526184"/>
              <a:gd name="connsiteY6" fmla="*/ 130160 h 303544"/>
              <a:gd name="connsiteX7" fmla="*/ 0 w 526184"/>
              <a:gd name="connsiteY7" fmla="*/ 173453 h 303544"/>
              <a:gd name="connsiteX8" fmla="*/ 43292 w 526184"/>
              <a:gd name="connsiteY8" fmla="*/ 216745 h 303544"/>
              <a:gd name="connsiteX9" fmla="*/ 251258 w 526184"/>
              <a:gd name="connsiteY9" fmla="*/ 216745 h 303544"/>
              <a:gd name="connsiteX10" fmla="*/ 294550 w 526184"/>
              <a:gd name="connsiteY10" fmla="*/ 260037 h 303544"/>
              <a:gd name="connsiteX11" fmla="*/ 294550 w 526184"/>
              <a:gd name="connsiteY11" fmla="*/ 260037 h 303544"/>
              <a:gd name="connsiteX12" fmla="*/ 364142 w 526184"/>
              <a:gd name="connsiteY12" fmla="*/ 294834 h 303544"/>
              <a:gd name="connsiteX13" fmla="*/ 508584 w 526184"/>
              <a:gd name="connsiteY13" fmla="*/ 186400 h 303544"/>
              <a:gd name="connsiteX14" fmla="*/ 508584 w 526184"/>
              <a:gd name="connsiteY14" fmla="*/ 117213 h 30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6184" h="303544">
                <a:moveTo>
                  <a:pt x="508584" y="117213"/>
                </a:moveTo>
                <a:lnTo>
                  <a:pt x="364142" y="8780"/>
                </a:lnTo>
                <a:cubicBezTo>
                  <a:pt x="335415" y="-12664"/>
                  <a:pt x="294550" y="7566"/>
                  <a:pt x="294550" y="43575"/>
                </a:cubicBezTo>
                <a:lnTo>
                  <a:pt x="294550" y="43575"/>
                </a:lnTo>
                <a:cubicBezTo>
                  <a:pt x="294550" y="67447"/>
                  <a:pt x="275129" y="86868"/>
                  <a:pt x="251258" y="86868"/>
                </a:cubicBezTo>
                <a:lnTo>
                  <a:pt x="43292" y="86868"/>
                </a:lnTo>
                <a:cubicBezTo>
                  <a:pt x="19421" y="86868"/>
                  <a:pt x="0" y="106289"/>
                  <a:pt x="0" y="130160"/>
                </a:cubicBezTo>
                <a:lnTo>
                  <a:pt x="0" y="173453"/>
                </a:lnTo>
                <a:cubicBezTo>
                  <a:pt x="0" y="197324"/>
                  <a:pt x="19421" y="216745"/>
                  <a:pt x="43292" y="216745"/>
                </a:cubicBezTo>
                <a:lnTo>
                  <a:pt x="251258" y="216745"/>
                </a:lnTo>
                <a:cubicBezTo>
                  <a:pt x="275129" y="216745"/>
                  <a:pt x="294550" y="236166"/>
                  <a:pt x="294550" y="260037"/>
                </a:cubicBezTo>
                <a:lnTo>
                  <a:pt x="294550" y="260037"/>
                </a:lnTo>
                <a:cubicBezTo>
                  <a:pt x="294550" y="295643"/>
                  <a:pt x="335415" y="316277"/>
                  <a:pt x="364142" y="294834"/>
                </a:cubicBezTo>
                <a:lnTo>
                  <a:pt x="508584" y="186400"/>
                </a:lnTo>
                <a:cubicBezTo>
                  <a:pt x="532051" y="169407"/>
                  <a:pt x="532051" y="134611"/>
                  <a:pt x="508584" y="117213"/>
                </a:cubicBez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7B6FAE41-EC00-344A-5AC5-5C9568F6E039}"/>
              </a:ext>
            </a:extLst>
          </p:cNvPr>
          <p:cNvSpPr/>
          <p:nvPr/>
        </p:nvSpPr>
        <p:spPr>
          <a:xfrm>
            <a:off x="9348691" y="1582524"/>
            <a:ext cx="495440" cy="495440"/>
          </a:xfrm>
          <a:custGeom>
            <a:avLst/>
            <a:gdLst>
              <a:gd name="connsiteX0" fmla="*/ 383562 w 767125"/>
              <a:gd name="connsiteY0" fmla="*/ 767125 h 767125"/>
              <a:gd name="connsiteX1" fmla="*/ 0 w 767125"/>
              <a:gd name="connsiteY1" fmla="*/ 383563 h 767125"/>
              <a:gd name="connsiteX2" fmla="*/ 383562 w 767125"/>
              <a:gd name="connsiteY2" fmla="*/ 0 h 767125"/>
              <a:gd name="connsiteX3" fmla="*/ 767125 w 767125"/>
              <a:gd name="connsiteY3" fmla="*/ 383563 h 767125"/>
              <a:gd name="connsiteX4" fmla="*/ 383562 w 767125"/>
              <a:gd name="connsiteY4" fmla="*/ 767125 h 7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125" h="767125">
                <a:moveTo>
                  <a:pt x="383562" y="767125"/>
                </a:moveTo>
                <a:cubicBezTo>
                  <a:pt x="171956" y="767125"/>
                  <a:pt x="0" y="595170"/>
                  <a:pt x="0" y="383563"/>
                </a:cubicBezTo>
                <a:cubicBezTo>
                  <a:pt x="0" y="171956"/>
                  <a:pt x="171956" y="0"/>
                  <a:pt x="383562" y="0"/>
                </a:cubicBezTo>
                <a:cubicBezTo>
                  <a:pt x="595169" y="0"/>
                  <a:pt x="767125" y="171956"/>
                  <a:pt x="767125" y="383563"/>
                </a:cubicBezTo>
                <a:cubicBezTo>
                  <a:pt x="767530" y="594765"/>
                  <a:pt x="595169" y="767125"/>
                  <a:pt x="383562" y="767125"/>
                </a:cubicBezTo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32EDB5BF-DEF0-725A-2333-876900760D3A}"/>
              </a:ext>
            </a:extLst>
          </p:cNvPr>
          <p:cNvSpPr/>
          <p:nvPr/>
        </p:nvSpPr>
        <p:spPr>
          <a:xfrm>
            <a:off x="9404873" y="1638301"/>
            <a:ext cx="383076" cy="383076"/>
          </a:xfrm>
          <a:custGeom>
            <a:avLst/>
            <a:gdLst>
              <a:gd name="connsiteX0" fmla="*/ 296573 w 593146"/>
              <a:gd name="connsiteY0" fmla="*/ 593146 h 593146"/>
              <a:gd name="connsiteX1" fmla="*/ 593146 w 593146"/>
              <a:gd name="connsiteY1" fmla="*/ 296573 h 593146"/>
              <a:gd name="connsiteX2" fmla="*/ 296573 w 593146"/>
              <a:gd name="connsiteY2" fmla="*/ 0 h 593146"/>
              <a:gd name="connsiteX3" fmla="*/ 0 w 593146"/>
              <a:gd name="connsiteY3" fmla="*/ 296573 h 593146"/>
              <a:gd name="connsiteX4" fmla="*/ 296573 w 593146"/>
              <a:gd name="connsiteY4" fmla="*/ 593146 h 59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146" h="593146">
                <a:moveTo>
                  <a:pt x="296573" y="593146"/>
                </a:moveTo>
                <a:cubicBezTo>
                  <a:pt x="460032" y="593146"/>
                  <a:pt x="593146" y="460033"/>
                  <a:pt x="593146" y="296573"/>
                </a:cubicBezTo>
                <a:cubicBezTo>
                  <a:pt x="593146" y="133114"/>
                  <a:pt x="460032" y="0"/>
                  <a:pt x="296573" y="0"/>
                </a:cubicBezTo>
                <a:cubicBezTo>
                  <a:pt x="133114" y="0"/>
                  <a:pt x="0" y="133114"/>
                  <a:pt x="0" y="296573"/>
                </a:cubicBezTo>
                <a:cubicBezTo>
                  <a:pt x="405" y="460437"/>
                  <a:pt x="133114" y="593146"/>
                  <a:pt x="296573" y="593146"/>
                </a:cubicBezTo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743FE7D0-14F6-5CD4-A028-A0344B73DF59}"/>
              </a:ext>
            </a:extLst>
          </p:cNvPr>
          <p:cNvSpPr/>
          <p:nvPr/>
        </p:nvSpPr>
        <p:spPr>
          <a:xfrm>
            <a:off x="2310294" y="429781"/>
            <a:ext cx="636546" cy="404504"/>
          </a:xfrm>
          <a:custGeom>
            <a:avLst/>
            <a:gdLst>
              <a:gd name="connsiteX0" fmla="*/ 985610 w 985609"/>
              <a:gd name="connsiteY0" fmla="*/ 313162 h 626323"/>
              <a:gd name="connsiteX1" fmla="*/ 568061 w 985609"/>
              <a:gd name="connsiteY1" fmla="*/ 0 h 626323"/>
              <a:gd name="connsiteX2" fmla="*/ 568061 w 985609"/>
              <a:gd name="connsiteY2" fmla="*/ 183285 h 626323"/>
              <a:gd name="connsiteX3" fmla="*/ 0 w 985609"/>
              <a:gd name="connsiteY3" fmla="*/ 93058 h 626323"/>
              <a:gd name="connsiteX4" fmla="*/ 0 w 985609"/>
              <a:gd name="connsiteY4" fmla="*/ 533265 h 626323"/>
              <a:gd name="connsiteX5" fmla="*/ 568061 w 985609"/>
              <a:gd name="connsiteY5" fmla="*/ 443039 h 626323"/>
              <a:gd name="connsiteX6" fmla="*/ 568061 w 985609"/>
              <a:gd name="connsiteY6" fmla="*/ 626324 h 62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5609" h="626323">
                <a:moveTo>
                  <a:pt x="985610" y="313162"/>
                </a:moveTo>
                <a:lnTo>
                  <a:pt x="568061" y="0"/>
                </a:lnTo>
                <a:lnTo>
                  <a:pt x="568061" y="183285"/>
                </a:lnTo>
                <a:lnTo>
                  <a:pt x="0" y="93058"/>
                </a:lnTo>
                <a:lnTo>
                  <a:pt x="0" y="533265"/>
                </a:lnTo>
                <a:lnTo>
                  <a:pt x="568061" y="443039"/>
                </a:lnTo>
                <a:lnTo>
                  <a:pt x="568061" y="626324"/>
                </a:lnTo>
                <a:close/>
              </a:path>
            </a:pathLst>
          </a:custGeom>
          <a:solidFill>
            <a:srgbClr val="000000"/>
          </a:solidFill>
          <a:ln w="40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9" name="Graphic 4">
            <a:extLst>
              <a:ext uri="{FF2B5EF4-FFF2-40B4-BE49-F238E27FC236}">
                <a16:creationId xmlns:a16="http://schemas.microsoft.com/office/drawing/2014/main" id="{9494BC31-2ABF-CDD2-3AEC-E0C6B56945E1}"/>
              </a:ext>
            </a:extLst>
          </p:cNvPr>
          <p:cNvGrpSpPr/>
          <p:nvPr/>
        </p:nvGrpSpPr>
        <p:grpSpPr>
          <a:xfrm>
            <a:off x="10503935" y="3124658"/>
            <a:ext cx="868782" cy="194348"/>
            <a:chOff x="8208679" y="6324836"/>
            <a:chExt cx="1345199" cy="300922"/>
          </a:xfrm>
          <a:solidFill>
            <a:srgbClr val="000000"/>
          </a:solidFill>
        </p:grpSpPr>
        <p:grpSp>
          <p:nvGrpSpPr>
            <p:cNvPr id="270" name="Graphic 4">
              <a:extLst>
                <a:ext uri="{FF2B5EF4-FFF2-40B4-BE49-F238E27FC236}">
                  <a16:creationId xmlns:a16="http://schemas.microsoft.com/office/drawing/2014/main" id="{3C759359-E147-8807-3C84-6EE9C82DC05D}"/>
                </a:ext>
              </a:extLst>
            </p:cNvPr>
            <p:cNvGrpSpPr/>
            <p:nvPr/>
          </p:nvGrpSpPr>
          <p:grpSpPr>
            <a:xfrm>
              <a:off x="8208679" y="6324836"/>
              <a:ext cx="416233" cy="300922"/>
              <a:chOff x="8208679" y="6324836"/>
              <a:chExt cx="416233" cy="300922"/>
            </a:xfrm>
            <a:solidFill>
              <a:srgbClr val="000000"/>
            </a:solidFill>
          </p:grpSpPr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A0FE934E-BFBD-55AC-34D0-A47CA7477E38}"/>
                  </a:ext>
                </a:extLst>
              </p:cNvPr>
              <p:cNvSpPr/>
              <p:nvPr/>
            </p:nvSpPr>
            <p:spPr>
              <a:xfrm>
                <a:off x="8208679" y="6441260"/>
                <a:ext cx="415930" cy="68782"/>
              </a:xfrm>
              <a:custGeom>
                <a:avLst/>
                <a:gdLst>
                  <a:gd name="connsiteX0" fmla="*/ 381540 w 415930"/>
                  <a:gd name="connsiteY0" fmla="*/ 68782 h 68782"/>
                  <a:gd name="connsiteX1" fmla="*/ 34391 w 415930"/>
                  <a:gd name="connsiteY1" fmla="*/ 68782 h 68782"/>
                  <a:gd name="connsiteX2" fmla="*/ 0 w 415930"/>
                  <a:gd name="connsiteY2" fmla="*/ 34391 h 68782"/>
                  <a:gd name="connsiteX3" fmla="*/ 34391 w 415930"/>
                  <a:gd name="connsiteY3" fmla="*/ 0 h 68782"/>
                  <a:gd name="connsiteX4" fmla="*/ 381540 w 415930"/>
                  <a:gd name="connsiteY4" fmla="*/ 0 h 68782"/>
                  <a:gd name="connsiteX5" fmla="*/ 415931 w 415930"/>
                  <a:gd name="connsiteY5" fmla="*/ 34391 h 68782"/>
                  <a:gd name="connsiteX6" fmla="*/ 381540 w 415930"/>
                  <a:gd name="connsiteY6" fmla="*/ 68782 h 68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930" h="68782">
                    <a:moveTo>
                      <a:pt x="381540" y="68782"/>
                    </a:moveTo>
                    <a:lnTo>
                      <a:pt x="34391" y="68782"/>
                    </a:lnTo>
                    <a:cubicBezTo>
                      <a:pt x="15375" y="68782"/>
                      <a:pt x="0" y="53407"/>
                      <a:pt x="0" y="34391"/>
                    </a:cubicBezTo>
                    <a:cubicBezTo>
                      <a:pt x="0" y="15375"/>
                      <a:pt x="15375" y="0"/>
                      <a:pt x="34391" y="0"/>
                    </a:cubicBezTo>
                    <a:lnTo>
                      <a:pt x="381540" y="0"/>
                    </a:lnTo>
                    <a:cubicBezTo>
                      <a:pt x="400556" y="0"/>
                      <a:pt x="415931" y="15375"/>
                      <a:pt x="415931" y="34391"/>
                    </a:cubicBezTo>
                    <a:cubicBezTo>
                      <a:pt x="415931" y="53407"/>
                      <a:pt x="400556" y="68782"/>
                      <a:pt x="381540" y="687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24F82C23-E09A-100E-3BB5-F847189A8911}"/>
                  </a:ext>
                </a:extLst>
              </p:cNvPr>
              <p:cNvSpPr/>
              <p:nvPr/>
            </p:nvSpPr>
            <p:spPr>
              <a:xfrm>
                <a:off x="8440212" y="6324836"/>
                <a:ext cx="184700" cy="300922"/>
              </a:xfrm>
              <a:custGeom>
                <a:avLst/>
                <a:gdLst>
                  <a:gd name="connsiteX0" fmla="*/ 34290 w 184700"/>
                  <a:gd name="connsiteY0" fmla="*/ 300922 h 300922"/>
                  <a:gd name="connsiteX1" fmla="*/ 10014 w 184700"/>
                  <a:gd name="connsiteY1" fmla="*/ 290807 h 300922"/>
                  <a:gd name="connsiteX2" fmla="*/ 10014 w 184700"/>
                  <a:gd name="connsiteY2" fmla="*/ 241851 h 300922"/>
                  <a:gd name="connsiteX3" fmla="*/ 101454 w 184700"/>
                  <a:gd name="connsiteY3" fmla="*/ 150411 h 300922"/>
                  <a:gd name="connsiteX4" fmla="*/ 10014 w 184700"/>
                  <a:gd name="connsiteY4" fmla="*/ 58971 h 300922"/>
                  <a:gd name="connsiteX5" fmla="*/ 10014 w 184700"/>
                  <a:gd name="connsiteY5" fmla="*/ 10014 h 300922"/>
                  <a:gd name="connsiteX6" fmla="*/ 58971 w 184700"/>
                  <a:gd name="connsiteY6" fmla="*/ 10014 h 300922"/>
                  <a:gd name="connsiteX7" fmla="*/ 174687 w 184700"/>
                  <a:gd name="connsiteY7" fmla="*/ 125730 h 300922"/>
                  <a:gd name="connsiteX8" fmla="*/ 174687 w 184700"/>
                  <a:gd name="connsiteY8" fmla="*/ 174687 h 300922"/>
                  <a:gd name="connsiteX9" fmla="*/ 58971 w 184700"/>
                  <a:gd name="connsiteY9" fmla="*/ 290403 h 300922"/>
                  <a:gd name="connsiteX10" fmla="*/ 34290 w 184700"/>
                  <a:gd name="connsiteY10" fmla="*/ 300922 h 30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00" h="300922">
                    <a:moveTo>
                      <a:pt x="34290" y="300922"/>
                    </a:moveTo>
                    <a:cubicBezTo>
                      <a:pt x="25389" y="300922"/>
                      <a:pt x="16488" y="297686"/>
                      <a:pt x="10014" y="290807"/>
                    </a:cubicBezTo>
                    <a:cubicBezTo>
                      <a:pt x="-3338" y="277456"/>
                      <a:pt x="-3338" y="255607"/>
                      <a:pt x="10014" y="241851"/>
                    </a:cubicBezTo>
                    <a:lnTo>
                      <a:pt x="101454" y="150411"/>
                    </a:lnTo>
                    <a:lnTo>
                      <a:pt x="10014" y="58971"/>
                    </a:lnTo>
                    <a:cubicBezTo>
                      <a:pt x="-3338" y="45619"/>
                      <a:pt x="-3338" y="23770"/>
                      <a:pt x="10014" y="10014"/>
                    </a:cubicBezTo>
                    <a:cubicBezTo>
                      <a:pt x="23366" y="-3338"/>
                      <a:pt x="45214" y="-3338"/>
                      <a:pt x="58971" y="10014"/>
                    </a:cubicBezTo>
                    <a:lnTo>
                      <a:pt x="174687" y="125730"/>
                    </a:lnTo>
                    <a:cubicBezTo>
                      <a:pt x="188038" y="139082"/>
                      <a:pt x="188038" y="160930"/>
                      <a:pt x="174687" y="174687"/>
                    </a:cubicBezTo>
                    <a:lnTo>
                      <a:pt x="58971" y="290403"/>
                    </a:lnTo>
                    <a:cubicBezTo>
                      <a:pt x="51688" y="297281"/>
                      <a:pt x="43191" y="300922"/>
                      <a:pt x="34290" y="3009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3" name="Graphic 4">
              <a:extLst>
                <a:ext uri="{FF2B5EF4-FFF2-40B4-BE49-F238E27FC236}">
                  <a16:creationId xmlns:a16="http://schemas.microsoft.com/office/drawing/2014/main" id="{B2036E84-C6A0-673E-CC48-F2915704FF0C}"/>
                </a:ext>
              </a:extLst>
            </p:cNvPr>
            <p:cNvGrpSpPr/>
            <p:nvPr/>
          </p:nvGrpSpPr>
          <p:grpSpPr>
            <a:xfrm>
              <a:off x="8673162" y="6324836"/>
              <a:ext cx="416233" cy="300922"/>
              <a:chOff x="8673162" y="6324836"/>
              <a:chExt cx="416233" cy="300922"/>
            </a:xfrm>
            <a:solidFill>
              <a:srgbClr val="000000"/>
            </a:solidFill>
          </p:grpSpPr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CE869CFF-E8AE-65E6-8E1C-FFF49F2D261F}"/>
                  </a:ext>
                </a:extLst>
              </p:cNvPr>
              <p:cNvSpPr/>
              <p:nvPr/>
            </p:nvSpPr>
            <p:spPr>
              <a:xfrm>
                <a:off x="8673162" y="6441260"/>
                <a:ext cx="415930" cy="68782"/>
              </a:xfrm>
              <a:custGeom>
                <a:avLst/>
                <a:gdLst>
                  <a:gd name="connsiteX0" fmla="*/ 381539 w 415930"/>
                  <a:gd name="connsiteY0" fmla="*/ 68782 h 68782"/>
                  <a:gd name="connsiteX1" fmla="*/ 34391 w 415930"/>
                  <a:gd name="connsiteY1" fmla="*/ 68782 h 68782"/>
                  <a:gd name="connsiteX2" fmla="*/ 0 w 415930"/>
                  <a:gd name="connsiteY2" fmla="*/ 34391 h 68782"/>
                  <a:gd name="connsiteX3" fmla="*/ 34391 w 415930"/>
                  <a:gd name="connsiteY3" fmla="*/ 0 h 68782"/>
                  <a:gd name="connsiteX4" fmla="*/ 381539 w 415930"/>
                  <a:gd name="connsiteY4" fmla="*/ 0 h 68782"/>
                  <a:gd name="connsiteX5" fmla="*/ 415930 w 415930"/>
                  <a:gd name="connsiteY5" fmla="*/ 34391 h 68782"/>
                  <a:gd name="connsiteX6" fmla="*/ 381539 w 415930"/>
                  <a:gd name="connsiteY6" fmla="*/ 68782 h 68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930" h="68782">
                    <a:moveTo>
                      <a:pt x="381539" y="68782"/>
                    </a:moveTo>
                    <a:lnTo>
                      <a:pt x="34391" y="68782"/>
                    </a:lnTo>
                    <a:cubicBezTo>
                      <a:pt x="15375" y="68782"/>
                      <a:pt x="0" y="53407"/>
                      <a:pt x="0" y="34391"/>
                    </a:cubicBezTo>
                    <a:cubicBezTo>
                      <a:pt x="0" y="15375"/>
                      <a:pt x="15375" y="0"/>
                      <a:pt x="34391" y="0"/>
                    </a:cubicBezTo>
                    <a:lnTo>
                      <a:pt x="381539" y="0"/>
                    </a:lnTo>
                    <a:cubicBezTo>
                      <a:pt x="400556" y="0"/>
                      <a:pt x="415930" y="15375"/>
                      <a:pt x="415930" y="34391"/>
                    </a:cubicBezTo>
                    <a:cubicBezTo>
                      <a:pt x="415930" y="53407"/>
                      <a:pt x="400556" y="68782"/>
                      <a:pt x="381539" y="687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226BB459-5A91-EEA9-C432-6E0578822839}"/>
                  </a:ext>
                </a:extLst>
              </p:cNvPr>
              <p:cNvSpPr/>
              <p:nvPr/>
            </p:nvSpPr>
            <p:spPr>
              <a:xfrm>
                <a:off x="8904695" y="6324836"/>
                <a:ext cx="184700" cy="300922"/>
              </a:xfrm>
              <a:custGeom>
                <a:avLst/>
                <a:gdLst>
                  <a:gd name="connsiteX0" fmla="*/ 34290 w 184700"/>
                  <a:gd name="connsiteY0" fmla="*/ 300922 h 300922"/>
                  <a:gd name="connsiteX1" fmla="*/ 10014 w 184700"/>
                  <a:gd name="connsiteY1" fmla="*/ 290807 h 300922"/>
                  <a:gd name="connsiteX2" fmla="*/ 10014 w 184700"/>
                  <a:gd name="connsiteY2" fmla="*/ 241851 h 300922"/>
                  <a:gd name="connsiteX3" fmla="*/ 101454 w 184700"/>
                  <a:gd name="connsiteY3" fmla="*/ 150411 h 300922"/>
                  <a:gd name="connsiteX4" fmla="*/ 10014 w 184700"/>
                  <a:gd name="connsiteY4" fmla="*/ 58971 h 300922"/>
                  <a:gd name="connsiteX5" fmla="*/ 10014 w 184700"/>
                  <a:gd name="connsiteY5" fmla="*/ 10014 h 300922"/>
                  <a:gd name="connsiteX6" fmla="*/ 58971 w 184700"/>
                  <a:gd name="connsiteY6" fmla="*/ 10014 h 300922"/>
                  <a:gd name="connsiteX7" fmla="*/ 174687 w 184700"/>
                  <a:gd name="connsiteY7" fmla="*/ 125730 h 300922"/>
                  <a:gd name="connsiteX8" fmla="*/ 174687 w 184700"/>
                  <a:gd name="connsiteY8" fmla="*/ 174687 h 300922"/>
                  <a:gd name="connsiteX9" fmla="*/ 58971 w 184700"/>
                  <a:gd name="connsiteY9" fmla="*/ 290403 h 300922"/>
                  <a:gd name="connsiteX10" fmla="*/ 34290 w 184700"/>
                  <a:gd name="connsiteY10" fmla="*/ 300922 h 30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00" h="300922">
                    <a:moveTo>
                      <a:pt x="34290" y="300922"/>
                    </a:moveTo>
                    <a:cubicBezTo>
                      <a:pt x="25389" y="300922"/>
                      <a:pt x="16488" y="297686"/>
                      <a:pt x="10014" y="290807"/>
                    </a:cubicBezTo>
                    <a:cubicBezTo>
                      <a:pt x="-3338" y="277456"/>
                      <a:pt x="-3338" y="255607"/>
                      <a:pt x="10014" y="241851"/>
                    </a:cubicBezTo>
                    <a:lnTo>
                      <a:pt x="101454" y="150411"/>
                    </a:lnTo>
                    <a:lnTo>
                      <a:pt x="10014" y="58971"/>
                    </a:lnTo>
                    <a:cubicBezTo>
                      <a:pt x="-3338" y="45619"/>
                      <a:pt x="-3338" y="23770"/>
                      <a:pt x="10014" y="10014"/>
                    </a:cubicBezTo>
                    <a:cubicBezTo>
                      <a:pt x="23366" y="-3338"/>
                      <a:pt x="45214" y="-3338"/>
                      <a:pt x="58971" y="10014"/>
                    </a:cubicBezTo>
                    <a:lnTo>
                      <a:pt x="174687" y="125730"/>
                    </a:lnTo>
                    <a:cubicBezTo>
                      <a:pt x="188039" y="139082"/>
                      <a:pt x="188039" y="160930"/>
                      <a:pt x="174687" y="174687"/>
                    </a:cubicBezTo>
                    <a:lnTo>
                      <a:pt x="58971" y="290403"/>
                    </a:lnTo>
                    <a:cubicBezTo>
                      <a:pt x="51688" y="297281"/>
                      <a:pt x="43191" y="300922"/>
                      <a:pt x="34290" y="3009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6" name="Graphic 4">
              <a:extLst>
                <a:ext uri="{FF2B5EF4-FFF2-40B4-BE49-F238E27FC236}">
                  <a16:creationId xmlns:a16="http://schemas.microsoft.com/office/drawing/2014/main" id="{E15B61BA-BF87-BDAA-3F7C-2CF7AEDEF9EB}"/>
                </a:ext>
              </a:extLst>
            </p:cNvPr>
            <p:cNvGrpSpPr/>
            <p:nvPr/>
          </p:nvGrpSpPr>
          <p:grpSpPr>
            <a:xfrm>
              <a:off x="9137644" y="6324836"/>
              <a:ext cx="416234" cy="300922"/>
              <a:chOff x="9137644" y="6324836"/>
              <a:chExt cx="416234" cy="300922"/>
            </a:xfrm>
            <a:solidFill>
              <a:srgbClr val="000000"/>
            </a:solidFill>
          </p:grpSpPr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41A01550-68AC-98F7-73CD-A20F35C6881D}"/>
                  </a:ext>
                </a:extLst>
              </p:cNvPr>
              <p:cNvSpPr/>
              <p:nvPr/>
            </p:nvSpPr>
            <p:spPr>
              <a:xfrm>
                <a:off x="9137644" y="6441260"/>
                <a:ext cx="415930" cy="68782"/>
              </a:xfrm>
              <a:custGeom>
                <a:avLst/>
                <a:gdLst>
                  <a:gd name="connsiteX0" fmla="*/ 381540 w 415930"/>
                  <a:gd name="connsiteY0" fmla="*/ 68782 h 68782"/>
                  <a:gd name="connsiteX1" fmla="*/ 34391 w 415930"/>
                  <a:gd name="connsiteY1" fmla="*/ 68782 h 68782"/>
                  <a:gd name="connsiteX2" fmla="*/ 0 w 415930"/>
                  <a:gd name="connsiteY2" fmla="*/ 34391 h 68782"/>
                  <a:gd name="connsiteX3" fmla="*/ 34391 w 415930"/>
                  <a:gd name="connsiteY3" fmla="*/ 0 h 68782"/>
                  <a:gd name="connsiteX4" fmla="*/ 381540 w 415930"/>
                  <a:gd name="connsiteY4" fmla="*/ 0 h 68782"/>
                  <a:gd name="connsiteX5" fmla="*/ 415931 w 415930"/>
                  <a:gd name="connsiteY5" fmla="*/ 34391 h 68782"/>
                  <a:gd name="connsiteX6" fmla="*/ 381540 w 415930"/>
                  <a:gd name="connsiteY6" fmla="*/ 68782 h 68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5930" h="68782">
                    <a:moveTo>
                      <a:pt x="381540" y="68782"/>
                    </a:moveTo>
                    <a:lnTo>
                      <a:pt x="34391" y="68782"/>
                    </a:lnTo>
                    <a:cubicBezTo>
                      <a:pt x="15375" y="68782"/>
                      <a:pt x="0" y="53407"/>
                      <a:pt x="0" y="34391"/>
                    </a:cubicBezTo>
                    <a:cubicBezTo>
                      <a:pt x="0" y="15375"/>
                      <a:pt x="15375" y="0"/>
                      <a:pt x="34391" y="0"/>
                    </a:cubicBezTo>
                    <a:lnTo>
                      <a:pt x="381540" y="0"/>
                    </a:lnTo>
                    <a:cubicBezTo>
                      <a:pt x="400556" y="0"/>
                      <a:pt x="415931" y="15375"/>
                      <a:pt x="415931" y="34391"/>
                    </a:cubicBezTo>
                    <a:cubicBezTo>
                      <a:pt x="415931" y="53407"/>
                      <a:pt x="400556" y="68782"/>
                      <a:pt x="381540" y="687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F96729FB-EBC7-5FDC-690F-1062780891B1}"/>
                  </a:ext>
                </a:extLst>
              </p:cNvPr>
              <p:cNvSpPr/>
              <p:nvPr/>
            </p:nvSpPr>
            <p:spPr>
              <a:xfrm>
                <a:off x="9369178" y="6324836"/>
                <a:ext cx="184700" cy="300922"/>
              </a:xfrm>
              <a:custGeom>
                <a:avLst/>
                <a:gdLst>
                  <a:gd name="connsiteX0" fmla="*/ 34290 w 184700"/>
                  <a:gd name="connsiteY0" fmla="*/ 300922 h 300922"/>
                  <a:gd name="connsiteX1" fmla="*/ 10014 w 184700"/>
                  <a:gd name="connsiteY1" fmla="*/ 290807 h 300922"/>
                  <a:gd name="connsiteX2" fmla="*/ 10014 w 184700"/>
                  <a:gd name="connsiteY2" fmla="*/ 241851 h 300922"/>
                  <a:gd name="connsiteX3" fmla="*/ 101454 w 184700"/>
                  <a:gd name="connsiteY3" fmla="*/ 150411 h 300922"/>
                  <a:gd name="connsiteX4" fmla="*/ 10014 w 184700"/>
                  <a:gd name="connsiteY4" fmla="*/ 58971 h 300922"/>
                  <a:gd name="connsiteX5" fmla="*/ 10014 w 184700"/>
                  <a:gd name="connsiteY5" fmla="*/ 10014 h 300922"/>
                  <a:gd name="connsiteX6" fmla="*/ 58971 w 184700"/>
                  <a:gd name="connsiteY6" fmla="*/ 10014 h 300922"/>
                  <a:gd name="connsiteX7" fmla="*/ 174687 w 184700"/>
                  <a:gd name="connsiteY7" fmla="*/ 125730 h 300922"/>
                  <a:gd name="connsiteX8" fmla="*/ 174687 w 184700"/>
                  <a:gd name="connsiteY8" fmla="*/ 174687 h 300922"/>
                  <a:gd name="connsiteX9" fmla="*/ 58971 w 184700"/>
                  <a:gd name="connsiteY9" fmla="*/ 290403 h 300922"/>
                  <a:gd name="connsiteX10" fmla="*/ 34290 w 184700"/>
                  <a:gd name="connsiteY10" fmla="*/ 300922 h 30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00" h="300922">
                    <a:moveTo>
                      <a:pt x="34290" y="300922"/>
                    </a:moveTo>
                    <a:cubicBezTo>
                      <a:pt x="25389" y="300922"/>
                      <a:pt x="16488" y="297686"/>
                      <a:pt x="10014" y="290807"/>
                    </a:cubicBezTo>
                    <a:cubicBezTo>
                      <a:pt x="-3338" y="277456"/>
                      <a:pt x="-3338" y="255607"/>
                      <a:pt x="10014" y="241851"/>
                    </a:cubicBezTo>
                    <a:lnTo>
                      <a:pt x="101454" y="150411"/>
                    </a:lnTo>
                    <a:lnTo>
                      <a:pt x="10014" y="58971"/>
                    </a:lnTo>
                    <a:cubicBezTo>
                      <a:pt x="-3338" y="45619"/>
                      <a:pt x="-3338" y="23770"/>
                      <a:pt x="10014" y="10014"/>
                    </a:cubicBezTo>
                    <a:cubicBezTo>
                      <a:pt x="23366" y="-3338"/>
                      <a:pt x="45214" y="-3338"/>
                      <a:pt x="58971" y="10014"/>
                    </a:cubicBezTo>
                    <a:lnTo>
                      <a:pt x="174687" y="125730"/>
                    </a:lnTo>
                    <a:cubicBezTo>
                      <a:pt x="188039" y="139082"/>
                      <a:pt x="188039" y="160930"/>
                      <a:pt x="174687" y="174687"/>
                    </a:cubicBezTo>
                    <a:lnTo>
                      <a:pt x="58971" y="290403"/>
                    </a:lnTo>
                    <a:cubicBezTo>
                      <a:pt x="51688" y="297281"/>
                      <a:pt x="42787" y="300922"/>
                      <a:pt x="34290" y="3009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610DC815-4D50-A02C-F8F7-F29CBB9E1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2778"/>
            <a:ext cx="12192000" cy="12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AdminTL</dc:creator>
  <cp:lastModifiedBy>AdminTL</cp:lastModifiedBy>
  <cp:revision>1</cp:revision>
  <dcterms:created xsi:type="dcterms:W3CDTF">2022-11-30T06:54:57Z</dcterms:created>
  <dcterms:modified xsi:type="dcterms:W3CDTF">2022-11-30T06:57:07Z</dcterms:modified>
</cp:coreProperties>
</file>